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0" r:id="rId1"/>
  </p:sldMasterIdLst>
  <p:notesMasterIdLst>
    <p:notesMasterId r:id="rId27"/>
  </p:notesMasterIdLst>
  <p:sldIdLst>
    <p:sldId id="256" r:id="rId2"/>
    <p:sldId id="257" r:id="rId3"/>
    <p:sldId id="265" r:id="rId4"/>
    <p:sldId id="275" r:id="rId5"/>
    <p:sldId id="266" r:id="rId6"/>
    <p:sldId id="282" r:id="rId7"/>
    <p:sldId id="258" r:id="rId8"/>
    <p:sldId id="264" r:id="rId9"/>
    <p:sldId id="268" r:id="rId10"/>
    <p:sldId id="283" r:id="rId11"/>
    <p:sldId id="261" r:id="rId12"/>
    <p:sldId id="267" r:id="rId13"/>
    <p:sldId id="269" r:id="rId14"/>
    <p:sldId id="260" r:id="rId15"/>
    <p:sldId id="263" r:id="rId16"/>
    <p:sldId id="272" r:id="rId17"/>
    <p:sldId id="270" r:id="rId18"/>
    <p:sldId id="273" r:id="rId19"/>
    <p:sldId id="271" r:id="rId20"/>
    <p:sldId id="274" r:id="rId21"/>
    <p:sldId id="279" r:id="rId22"/>
    <p:sldId id="276" r:id="rId23"/>
    <p:sldId id="280" r:id="rId24"/>
    <p:sldId id="281" r:id="rId25"/>
    <p:sldId id="262" r:id="rId26"/>
  </p:sldIdLst>
  <p:sldSz cx="12192000" cy="6858000"/>
  <p:notesSz cx="6858000" cy="9144000"/>
  <p:defaultTextStyle>
    <a:defPPr>
      <a:defRPr lang="en-K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C6FF14-F1ED-23F8-518D-24CE9F330AD2}" v="59" dt="2024-04-05T17:11:05.329"/>
    <p1510:client id="{9503F31E-82EF-504D-AE38-B62D56F43ECA}" v="2567" dt="2024-04-05T17:00:30.576"/>
    <p1510:client id="{D9895CA3-AE60-54DB-0667-B6E33EF88219}" v="451" dt="2024-04-05T04:50:57.1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Tai" userId="e26ac75b-4a6c-4dfe-89ce-35425fe1f383" providerId="ADAL" clId="{9503F31E-82EF-504D-AE38-B62D56F43ECA}"/>
    <pc:docChg chg="undo custSel addSld delSld modSld sldOrd">
      <pc:chgData name="Nguyen, Tai" userId="e26ac75b-4a6c-4dfe-89ce-35425fe1f383" providerId="ADAL" clId="{9503F31E-82EF-504D-AE38-B62D56F43ECA}" dt="2024-04-05T17:00:30.576" v="3558" actId="1076"/>
      <pc:docMkLst>
        <pc:docMk/>
      </pc:docMkLst>
      <pc:sldChg chg="modSp mod">
        <pc:chgData name="Nguyen, Tai" userId="e26ac75b-4a6c-4dfe-89ce-35425fe1f383" providerId="ADAL" clId="{9503F31E-82EF-504D-AE38-B62D56F43ECA}" dt="2024-04-05T05:30:25.773" v="2263" actId="1076"/>
        <pc:sldMkLst>
          <pc:docMk/>
          <pc:sldMk cId="2628341575" sldId="256"/>
        </pc:sldMkLst>
        <pc:spChg chg="mod">
          <ac:chgData name="Nguyen, Tai" userId="e26ac75b-4a6c-4dfe-89ce-35425fe1f383" providerId="ADAL" clId="{9503F31E-82EF-504D-AE38-B62D56F43ECA}" dt="2024-04-05T05:29:47.876" v="2257" actId="207"/>
          <ac:spMkLst>
            <pc:docMk/>
            <pc:sldMk cId="2628341575" sldId="256"/>
            <ac:spMk id="3" creationId="{51823628-B85A-3188-312F-4B86690BB6C9}"/>
          </ac:spMkLst>
        </pc:spChg>
        <pc:spChg chg="mod">
          <ac:chgData name="Nguyen, Tai" userId="e26ac75b-4a6c-4dfe-89ce-35425fe1f383" providerId="ADAL" clId="{9503F31E-82EF-504D-AE38-B62D56F43ECA}" dt="2024-04-05T05:30:25.773" v="2263" actId="1076"/>
          <ac:spMkLst>
            <pc:docMk/>
            <pc:sldMk cId="2628341575" sldId="256"/>
            <ac:spMk id="6" creationId="{8B3FC748-48F0-32BF-D9A5-4F7D68AF4EFF}"/>
          </ac:spMkLst>
        </pc:spChg>
        <pc:picChg chg="mod">
          <ac:chgData name="Nguyen, Tai" userId="e26ac75b-4a6c-4dfe-89ce-35425fe1f383" providerId="ADAL" clId="{9503F31E-82EF-504D-AE38-B62D56F43ECA}" dt="2024-04-05T00:24:00.024" v="534" actId="14826"/>
          <ac:picMkLst>
            <pc:docMk/>
            <pc:sldMk cId="2628341575" sldId="256"/>
            <ac:picMk id="4" creationId="{53B55E6D-EDD6-B807-5A9C-6B84247873D8}"/>
          </ac:picMkLst>
        </pc:picChg>
        <pc:picChg chg="mod">
          <ac:chgData name="Nguyen, Tai" userId="e26ac75b-4a6c-4dfe-89ce-35425fe1f383" providerId="ADAL" clId="{9503F31E-82EF-504D-AE38-B62D56F43ECA}" dt="2024-04-05T00:24:40.604" v="553" actId="1076"/>
          <ac:picMkLst>
            <pc:docMk/>
            <pc:sldMk cId="2628341575" sldId="256"/>
            <ac:picMk id="11" creationId="{78C7544E-597D-3D94-6357-E0CB06E31667}"/>
          </ac:picMkLst>
        </pc:picChg>
      </pc:sldChg>
      <pc:sldChg chg="addSp delSp modSp mod modAnim">
        <pc:chgData name="Nguyen, Tai" userId="e26ac75b-4a6c-4dfe-89ce-35425fe1f383" providerId="ADAL" clId="{9503F31E-82EF-504D-AE38-B62D56F43ECA}" dt="2024-04-05T16:43:06.090" v="3478" actId="20577"/>
        <pc:sldMkLst>
          <pc:docMk/>
          <pc:sldMk cId="3070061791" sldId="257"/>
        </pc:sldMkLst>
        <pc:spChg chg="mod">
          <ac:chgData name="Nguyen, Tai" userId="e26ac75b-4a6c-4dfe-89ce-35425fe1f383" providerId="ADAL" clId="{9503F31E-82EF-504D-AE38-B62D56F43ECA}" dt="2024-04-05T07:44:23.981" v="2892" actId="20577"/>
          <ac:spMkLst>
            <pc:docMk/>
            <pc:sldMk cId="3070061791" sldId="257"/>
            <ac:spMk id="2" creationId="{F2EAAFF6-823A-E0CB-1BB7-247F514DF428}"/>
          </ac:spMkLst>
        </pc:spChg>
        <pc:spChg chg="mod">
          <ac:chgData name="Nguyen, Tai" userId="e26ac75b-4a6c-4dfe-89ce-35425fe1f383" providerId="ADAL" clId="{9503F31E-82EF-504D-AE38-B62D56F43ECA}" dt="2024-04-05T16:43:06.090" v="3478" actId="20577"/>
          <ac:spMkLst>
            <pc:docMk/>
            <pc:sldMk cId="3070061791" sldId="257"/>
            <ac:spMk id="3" creationId="{CBB22C0C-3185-8CF1-D033-ADC650B5F3D1}"/>
          </ac:spMkLst>
        </pc:spChg>
        <pc:spChg chg="del">
          <ac:chgData name="Nguyen, Tai" userId="e26ac75b-4a6c-4dfe-89ce-35425fe1f383" providerId="ADAL" clId="{9503F31E-82EF-504D-AE38-B62D56F43ECA}" dt="2024-04-05T00:16:13.485" v="5" actId="26606"/>
          <ac:spMkLst>
            <pc:docMk/>
            <pc:sldMk cId="3070061791" sldId="257"/>
            <ac:spMk id="50" creationId="{7A18C9FB-EC4C-4DAE-8F7D-C6E5AF607958}"/>
          </ac:spMkLst>
        </pc:spChg>
        <pc:spChg chg="del">
          <ac:chgData name="Nguyen, Tai" userId="e26ac75b-4a6c-4dfe-89ce-35425fe1f383" providerId="ADAL" clId="{9503F31E-82EF-504D-AE38-B62D56F43ECA}" dt="2024-04-05T00:16:13.485" v="5" actId="26606"/>
          <ac:spMkLst>
            <pc:docMk/>
            <pc:sldMk cId="3070061791" sldId="257"/>
            <ac:spMk id="52" creationId="{1A0F8916-44ED-4BA2-B4A8-BFF92E4B49BE}"/>
          </ac:spMkLst>
        </pc:spChg>
        <pc:spChg chg="add del">
          <ac:chgData name="Nguyen, Tai" userId="e26ac75b-4a6c-4dfe-89ce-35425fe1f383" providerId="ADAL" clId="{9503F31E-82EF-504D-AE38-B62D56F43ECA}" dt="2024-04-05T00:16:33.922" v="10" actId="26606"/>
          <ac:spMkLst>
            <pc:docMk/>
            <pc:sldMk cId="3070061791" sldId="257"/>
            <ac:spMk id="57" creationId="{7A18C9FB-EC4C-4DAE-8F7D-C6E5AF607958}"/>
          </ac:spMkLst>
        </pc:spChg>
        <pc:spChg chg="add del">
          <ac:chgData name="Nguyen, Tai" userId="e26ac75b-4a6c-4dfe-89ce-35425fe1f383" providerId="ADAL" clId="{9503F31E-82EF-504D-AE38-B62D56F43ECA}" dt="2024-04-05T00:16:33.922" v="10" actId="26606"/>
          <ac:spMkLst>
            <pc:docMk/>
            <pc:sldMk cId="3070061791" sldId="257"/>
            <ac:spMk id="59" creationId="{F798D3DD-23B7-41EE-9021-C8F9A8E2C19B}"/>
          </ac:spMkLst>
        </pc:spChg>
        <pc:spChg chg="add del">
          <ac:chgData name="Nguyen, Tai" userId="e26ac75b-4a6c-4dfe-89ce-35425fe1f383" providerId="ADAL" clId="{9503F31E-82EF-504D-AE38-B62D56F43ECA}" dt="2024-04-05T00:16:33.922" v="10" actId="26606"/>
          <ac:spMkLst>
            <pc:docMk/>
            <pc:sldMk cId="3070061791" sldId="257"/>
            <ac:spMk id="66" creationId="{7A18C9FB-EC4C-4DAE-8F7D-C6E5AF607958}"/>
          </ac:spMkLst>
        </pc:spChg>
        <pc:spChg chg="add del">
          <ac:chgData name="Nguyen, Tai" userId="e26ac75b-4a6c-4dfe-89ce-35425fe1f383" providerId="ADAL" clId="{9503F31E-82EF-504D-AE38-B62D56F43ECA}" dt="2024-04-05T00:16:33.922" v="10" actId="26606"/>
          <ac:spMkLst>
            <pc:docMk/>
            <pc:sldMk cId="3070061791" sldId="257"/>
            <ac:spMk id="68" creationId="{4EB7CBBE-178B-4DB3-AD92-DED458BAE7CE}"/>
          </ac:spMkLst>
        </pc:spChg>
        <pc:spChg chg="add del">
          <ac:chgData name="Nguyen, Tai" userId="e26ac75b-4a6c-4dfe-89ce-35425fe1f383" providerId="ADAL" clId="{9503F31E-82EF-504D-AE38-B62D56F43ECA}" dt="2024-04-05T00:16:26.415" v="8" actId="26606"/>
          <ac:spMkLst>
            <pc:docMk/>
            <pc:sldMk cId="3070061791" sldId="257"/>
            <ac:spMk id="69" creationId="{7A18C9FB-EC4C-4DAE-8F7D-C6E5AF607958}"/>
          </ac:spMkLst>
        </pc:spChg>
        <pc:spChg chg="add del">
          <ac:chgData name="Nguyen, Tai" userId="e26ac75b-4a6c-4dfe-89ce-35425fe1f383" providerId="ADAL" clId="{9503F31E-82EF-504D-AE38-B62D56F43ECA}" dt="2024-04-05T00:16:26.415" v="8" actId="26606"/>
          <ac:spMkLst>
            <pc:docMk/>
            <pc:sldMk cId="3070061791" sldId="257"/>
            <ac:spMk id="71" creationId="{F47DB6CD-8E9E-4643-B3B6-01BD80429B3C}"/>
          </ac:spMkLst>
        </pc:spChg>
        <pc:grpChg chg="add del">
          <ac:chgData name="Nguyen, Tai" userId="e26ac75b-4a6c-4dfe-89ce-35425fe1f383" providerId="ADAL" clId="{9503F31E-82EF-504D-AE38-B62D56F43ECA}" dt="2024-04-05T00:16:33.922" v="10" actId="26606"/>
          <ac:grpSpMkLst>
            <pc:docMk/>
            <pc:sldMk cId="3070061791" sldId="257"/>
            <ac:grpSpMk id="61" creationId="{2C072688-BFC7-4FE8-A45E-B3C63CBB9632}"/>
          </ac:grpSpMkLst>
        </pc:grpChg>
        <pc:picChg chg="del mod ord">
          <ac:chgData name="Nguyen, Tai" userId="e26ac75b-4a6c-4dfe-89ce-35425fe1f383" providerId="ADAL" clId="{9503F31E-82EF-504D-AE38-B62D56F43ECA}" dt="2024-04-05T00:16:18.564" v="6" actId="478"/>
          <ac:picMkLst>
            <pc:docMk/>
            <pc:sldMk cId="3070061791" sldId="257"/>
            <ac:picMk id="4" creationId="{8F119FD2-BB61-5281-D498-4DDDEF1A156C}"/>
          </ac:picMkLst>
        </pc:picChg>
        <pc:picChg chg="add del">
          <ac:chgData name="Nguyen, Tai" userId="e26ac75b-4a6c-4dfe-89ce-35425fe1f383" providerId="ADAL" clId="{9503F31E-82EF-504D-AE38-B62D56F43ECA}" dt="2024-04-05T00:16:26.415" v="8" actId="26606"/>
          <ac:picMkLst>
            <pc:docMk/>
            <pc:sldMk cId="3070061791" sldId="257"/>
            <ac:picMk id="65" creationId="{945E8FDF-A7CE-BCDD-736D-2ECCF3FFDDD4}"/>
          </ac:picMkLst>
        </pc:picChg>
        <pc:picChg chg="add del">
          <ac:chgData name="Nguyen, Tai" userId="e26ac75b-4a6c-4dfe-89ce-35425fe1f383" providerId="ADAL" clId="{9503F31E-82EF-504D-AE38-B62D56F43ECA}" dt="2024-04-05T00:16:33.922" v="10" actId="26606"/>
          <ac:picMkLst>
            <pc:docMk/>
            <pc:sldMk cId="3070061791" sldId="257"/>
            <ac:picMk id="67" creationId="{8335FCEB-100E-E175-0094-0D7E67CCFB91}"/>
          </ac:picMkLst>
        </pc:picChg>
      </pc:sldChg>
      <pc:sldChg chg="addSp delSp modSp mod delAnim modAnim">
        <pc:chgData name="Nguyen, Tai" userId="e26ac75b-4a6c-4dfe-89ce-35425fe1f383" providerId="ADAL" clId="{9503F31E-82EF-504D-AE38-B62D56F43ECA}" dt="2024-04-05T16:54:33.974" v="3494" actId="18131"/>
        <pc:sldMkLst>
          <pc:docMk/>
          <pc:sldMk cId="2076296279" sldId="258"/>
        </pc:sldMkLst>
        <pc:spChg chg="mod">
          <ac:chgData name="Nguyen, Tai" userId="e26ac75b-4a6c-4dfe-89ce-35425fe1f383" providerId="ADAL" clId="{9503F31E-82EF-504D-AE38-B62D56F43ECA}" dt="2024-04-05T16:36:22.181" v="3382" actId="20577"/>
          <ac:spMkLst>
            <pc:docMk/>
            <pc:sldMk cId="2076296279" sldId="258"/>
            <ac:spMk id="2" creationId="{C9310AA3-E3D7-89A3-0D9A-94E851B0A81D}"/>
          </ac:spMkLst>
        </pc:spChg>
        <pc:spChg chg="add mod">
          <ac:chgData name="Nguyen, Tai" userId="e26ac75b-4a6c-4dfe-89ce-35425fe1f383" providerId="ADAL" clId="{9503F31E-82EF-504D-AE38-B62D56F43ECA}" dt="2024-04-05T16:37:14.857" v="3393" actId="1076"/>
          <ac:spMkLst>
            <pc:docMk/>
            <pc:sldMk cId="2076296279" sldId="258"/>
            <ac:spMk id="3" creationId="{54D52628-59D8-AA14-6132-3B86C425C92E}"/>
          </ac:spMkLst>
        </pc:spChg>
        <pc:spChg chg="del mod">
          <ac:chgData name="Nguyen, Tai" userId="e26ac75b-4a6c-4dfe-89ce-35425fe1f383" providerId="ADAL" clId="{9503F31E-82EF-504D-AE38-B62D56F43ECA}" dt="2024-04-05T05:31:34.736" v="2276" actId="478"/>
          <ac:spMkLst>
            <pc:docMk/>
            <pc:sldMk cId="2076296279" sldId="258"/>
            <ac:spMk id="3" creationId="{B9F36CA8-A3FF-BD41-A583-20E154B9C27C}"/>
          </ac:spMkLst>
        </pc:spChg>
        <pc:spChg chg="add del mod">
          <ac:chgData name="Nguyen, Tai" userId="e26ac75b-4a6c-4dfe-89ce-35425fe1f383" providerId="ADAL" clId="{9503F31E-82EF-504D-AE38-B62D56F43ECA}" dt="2024-04-05T00:25:59.596" v="664"/>
          <ac:spMkLst>
            <pc:docMk/>
            <pc:sldMk cId="2076296279" sldId="258"/>
            <ac:spMk id="4" creationId="{0C3BE83B-E2C5-CEE4-AACF-7D811D0CC5DA}"/>
          </ac:spMkLst>
        </pc:spChg>
        <pc:picChg chg="mod modCrop">
          <ac:chgData name="Nguyen, Tai" userId="e26ac75b-4a6c-4dfe-89ce-35425fe1f383" providerId="ADAL" clId="{9503F31E-82EF-504D-AE38-B62D56F43ECA}" dt="2024-04-05T16:54:33.974" v="3494" actId="18131"/>
          <ac:picMkLst>
            <pc:docMk/>
            <pc:sldMk cId="2076296279" sldId="258"/>
            <ac:picMk id="5" creationId="{32DDD9AB-92EA-4FD8-7905-577951F47842}"/>
          </ac:picMkLst>
        </pc:picChg>
      </pc:sldChg>
      <pc:sldChg chg="del">
        <pc:chgData name="Nguyen, Tai" userId="e26ac75b-4a6c-4dfe-89ce-35425fe1f383" providerId="ADAL" clId="{9503F31E-82EF-504D-AE38-B62D56F43ECA}" dt="2024-04-05T00:36:07.024" v="775" actId="2696"/>
        <pc:sldMkLst>
          <pc:docMk/>
          <pc:sldMk cId="1374802186" sldId="259"/>
        </pc:sldMkLst>
      </pc:sldChg>
      <pc:sldChg chg="addSp delSp modSp mod ord delAnim modAnim">
        <pc:chgData name="Nguyen, Tai" userId="e26ac75b-4a6c-4dfe-89ce-35425fe1f383" providerId="ADAL" clId="{9503F31E-82EF-504D-AE38-B62D56F43ECA}" dt="2024-04-05T06:34:43.411" v="2702" actId="1076"/>
        <pc:sldMkLst>
          <pc:docMk/>
          <pc:sldMk cId="824217597" sldId="260"/>
        </pc:sldMkLst>
        <pc:spChg chg="mod">
          <ac:chgData name="Nguyen, Tai" userId="e26ac75b-4a6c-4dfe-89ce-35425fe1f383" providerId="ADAL" clId="{9503F31E-82EF-504D-AE38-B62D56F43ECA}" dt="2024-04-05T06:34:43.411" v="2702" actId="1076"/>
          <ac:spMkLst>
            <pc:docMk/>
            <pc:sldMk cId="824217597" sldId="260"/>
            <ac:spMk id="2" creationId="{5D2EDDB7-9B0F-5C2F-D01B-656261D9D0E6}"/>
          </ac:spMkLst>
        </pc:spChg>
        <pc:spChg chg="del">
          <ac:chgData name="Nguyen, Tai" userId="e26ac75b-4a6c-4dfe-89ce-35425fe1f383" providerId="ADAL" clId="{9503F31E-82EF-504D-AE38-B62D56F43ECA}" dt="2024-04-05T05:18:48.982" v="2180" actId="478"/>
          <ac:spMkLst>
            <pc:docMk/>
            <pc:sldMk cId="824217597" sldId="260"/>
            <ac:spMk id="3" creationId="{4D5A97C4-1C6E-F93F-CDB0-3F66BC9E9FD9}"/>
          </ac:spMkLst>
        </pc:spChg>
        <pc:spChg chg="mod">
          <ac:chgData name="Nguyen, Tai" userId="e26ac75b-4a6c-4dfe-89ce-35425fe1f383" providerId="ADAL" clId="{9503F31E-82EF-504D-AE38-B62D56F43ECA}" dt="2024-04-05T05:20:29.982" v="2220" actId="404"/>
          <ac:spMkLst>
            <pc:docMk/>
            <pc:sldMk cId="824217597" sldId="260"/>
            <ac:spMk id="6" creationId="{CD252B71-721F-4CC4-3681-80AA2893E322}"/>
          </ac:spMkLst>
        </pc:spChg>
        <pc:spChg chg="add del mod">
          <ac:chgData name="Nguyen, Tai" userId="e26ac75b-4a6c-4dfe-89ce-35425fe1f383" providerId="ADAL" clId="{9503F31E-82EF-504D-AE38-B62D56F43ECA}" dt="2024-04-05T05:19:42.247" v="2211" actId="478"/>
          <ac:spMkLst>
            <pc:docMk/>
            <pc:sldMk cId="824217597" sldId="260"/>
            <ac:spMk id="8" creationId="{2794E201-6467-FA31-C450-8579EAA7CB70}"/>
          </ac:spMkLst>
        </pc:spChg>
        <pc:spChg chg="add mod">
          <ac:chgData name="Nguyen, Tai" userId="e26ac75b-4a6c-4dfe-89ce-35425fe1f383" providerId="ADAL" clId="{9503F31E-82EF-504D-AE38-B62D56F43ECA}" dt="2024-04-05T06:34:33.443" v="2700" actId="1076"/>
          <ac:spMkLst>
            <pc:docMk/>
            <pc:sldMk cId="824217597" sldId="260"/>
            <ac:spMk id="9" creationId="{813FD605-6C55-3767-AB13-D7E70BF2391C}"/>
          </ac:spMkLst>
        </pc:spChg>
        <pc:picChg chg="mod">
          <ac:chgData name="Nguyen, Tai" userId="e26ac75b-4a6c-4dfe-89ce-35425fe1f383" providerId="ADAL" clId="{9503F31E-82EF-504D-AE38-B62D56F43ECA}" dt="2024-04-05T05:18:14.296" v="2178" actId="1076"/>
          <ac:picMkLst>
            <pc:docMk/>
            <pc:sldMk cId="824217597" sldId="260"/>
            <ac:picMk id="4" creationId="{9EB6285C-ED96-1C0F-13AF-E15A2691DB79}"/>
          </ac:picMkLst>
        </pc:picChg>
        <pc:picChg chg="mod">
          <ac:chgData name="Nguyen, Tai" userId="e26ac75b-4a6c-4dfe-89ce-35425fe1f383" providerId="ADAL" clId="{9503F31E-82EF-504D-AE38-B62D56F43ECA}" dt="2024-04-05T05:18:17.030" v="2179" actId="1076"/>
          <ac:picMkLst>
            <pc:docMk/>
            <pc:sldMk cId="824217597" sldId="260"/>
            <ac:picMk id="5" creationId="{3186AB88-23C4-9ED1-8421-34DE63324D38}"/>
          </ac:picMkLst>
        </pc:picChg>
      </pc:sldChg>
      <pc:sldChg chg="addSp delSp modSp mod ord delAnim modAnim">
        <pc:chgData name="Nguyen, Tai" userId="e26ac75b-4a6c-4dfe-89ce-35425fe1f383" providerId="ADAL" clId="{9503F31E-82EF-504D-AE38-B62D56F43ECA}" dt="2024-04-05T16:38:36.783" v="3441" actId="20577"/>
        <pc:sldMkLst>
          <pc:docMk/>
          <pc:sldMk cId="1377139326" sldId="261"/>
        </pc:sldMkLst>
        <pc:spChg chg="mod">
          <ac:chgData name="Nguyen, Tai" userId="e26ac75b-4a6c-4dfe-89ce-35425fe1f383" providerId="ADAL" clId="{9503F31E-82EF-504D-AE38-B62D56F43ECA}" dt="2024-04-05T05:34:18.838" v="2301" actId="1076"/>
          <ac:spMkLst>
            <pc:docMk/>
            <pc:sldMk cId="1377139326" sldId="261"/>
            <ac:spMk id="2" creationId="{CA6CA805-CE27-8767-328C-33CDEE761E82}"/>
          </ac:spMkLst>
        </pc:spChg>
        <pc:spChg chg="del">
          <ac:chgData name="Nguyen, Tai" userId="e26ac75b-4a6c-4dfe-89ce-35425fe1f383" providerId="ADAL" clId="{9503F31E-82EF-504D-AE38-B62D56F43ECA}" dt="2024-04-05T03:58:43.562" v="1729" actId="478"/>
          <ac:spMkLst>
            <pc:docMk/>
            <pc:sldMk cId="1377139326" sldId="261"/>
            <ac:spMk id="3" creationId="{02B11F92-1696-FD49-7D65-C6101A517882}"/>
          </ac:spMkLst>
        </pc:spChg>
        <pc:spChg chg="add del mod">
          <ac:chgData name="Nguyen, Tai" userId="e26ac75b-4a6c-4dfe-89ce-35425fe1f383" providerId="ADAL" clId="{9503F31E-82EF-504D-AE38-B62D56F43ECA}" dt="2024-04-05T03:58:45.112" v="1730" actId="478"/>
          <ac:spMkLst>
            <pc:docMk/>
            <pc:sldMk cId="1377139326" sldId="261"/>
            <ac:spMk id="6" creationId="{AB033931-8D53-7966-85EE-ED4C83B628E3}"/>
          </ac:spMkLst>
        </pc:spChg>
        <pc:spChg chg="add mod">
          <ac:chgData name="Nguyen, Tai" userId="e26ac75b-4a6c-4dfe-89ce-35425fe1f383" providerId="ADAL" clId="{9503F31E-82EF-504D-AE38-B62D56F43ECA}" dt="2024-04-05T16:38:36.783" v="3441" actId="20577"/>
          <ac:spMkLst>
            <pc:docMk/>
            <pc:sldMk cId="1377139326" sldId="261"/>
            <ac:spMk id="7" creationId="{D58258A4-829D-D56B-B44B-A687955BA321}"/>
          </ac:spMkLst>
        </pc:spChg>
        <pc:picChg chg="mod">
          <ac:chgData name="Nguyen, Tai" userId="e26ac75b-4a6c-4dfe-89ce-35425fe1f383" providerId="ADAL" clId="{9503F31E-82EF-504D-AE38-B62D56F43ECA}" dt="2024-04-05T03:59:56.961" v="1733" actId="1076"/>
          <ac:picMkLst>
            <pc:docMk/>
            <pc:sldMk cId="1377139326" sldId="261"/>
            <ac:picMk id="4" creationId="{95566A8D-7370-9902-365B-2F98FADA0CA9}"/>
          </ac:picMkLst>
        </pc:picChg>
      </pc:sldChg>
      <pc:sldChg chg="addSp delSp modSp mod ord delAnim">
        <pc:chgData name="Nguyen, Tai" userId="e26ac75b-4a6c-4dfe-89ce-35425fe1f383" providerId="ADAL" clId="{9503F31E-82EF-504D-AE38-B62D56F43ECA}" dt="2024-04-05T17:00:30.576" v="3558" actId="1076"/>
        <pc:sldMkLst>
          <pc:docMk/>
          <pc:sldMk cId="3343492578" sldId="262"/>
        </pc:sldMkLst>
        <pc:spChg chg="mod">
          <ac:chgData name="Nguyen, Tai" userId="e26ac75b-4a6c-4dfe-89ce-35425fe1f383" providerId="ADAL" clId="{9503F31E-82EF-504D-AE38-B62D56F43ECA}" dt="2024-04-05T16:59:21.491" v="3509" actId="26606"/>
          <ac:spMkLst>
            <pc:docMk/>
            <pc:sldMk cId="3343492578" sldId="262"/>
            <ac:spMk id="2" creationId="{78773C5F-1B7F-5880-7E1E-4E8C3AA96D43}"/>
          </ac:spMkLst>
        </pc:spChg>
        <pc:spChg chg="del">
          <ac:chgData name="Nguyen, Tai" userId="e26ac75b-4a6c-4dfe-89ce-35425fe1f383" providerId="ADAL" clId="{9503F31E-82EF-504D-AE38-B62D56F43ECA}" dt="2024-04-05T05:46:27.431" v="2537" actId="478"/>
          <ac:spMkLst>
            <pc:docMk/>
            <pc:sldMk cId="3343492578" sldId="262"/>
            <ac:spMk id="3" creationId="{562310F0-0963-A9D1-7A36-69BCDB74000D}"/>
          </ac:spMkLst>
        </pc:spChg>
        <pc:spChg chg="add del mod">
          <ac:chgData name="Nguyen, Tai" userId="e26ac75b-4a6c-4dfe-89ce-35425fe1f383" providerId="ADAL" clId="{9503F31E-82EF-504D-AE38-B62D56F43ECA}" dt="2024-04-05T17:00:00.709" v="3512"/>
          <ac:spMkLst>
            <pc:docMk/>
            <pc:sldMk cId="3343492578" sldId="262"/>
            <ac:spMk id="3" creationId="{F5C9C556-33A4-2C44-167C-936E5DC8A4D3}"/>
          </ac:spMkLst>
        </pc:spChg>
        <pc:spChg chg="add mod">
          <ac:chgData name="Nguyen, Tai" userId="e26ac75b-4a6c-4dfe-89ce-35425fe1f383" providerId="ADAL" clId="{9503F31E-82EF-504D-AE38-B62D56F43ECA}" dt="2024-04-05T17:00:30.576" v="3558" actId="1076"/>
          <ac:spMkLst>
            <pc:docMk/>
            <pc:sldMk cId="3343492578" sldId="262"/>
            <ac:spMk id="5" creationId="{1E16B886-069E-F6C3-A37C-FD75C93A0776}"/>
          </ac:spMkLst>
        </pc:spChg>
        <pc:spChg chg="del">
          <ac:chgData name="Nguyen, Tai" userId="e26ac75b-4a6c-4dfe-89ce-35425fe1f383" providerId="ADAL" clId="{9503F31E-82EF-504D-AE38-B62D56F43ECA}" dt="2024-04-05T07:13:17.659" v="2811" actId="26606"/>
          <ac:spMkLst>
            <pc:docMk/>
            <pc:sldMk cId="3343492578" sldId="262"/>
            <ac:spMk id="75" creationId="{7A18C9FB-EC4C-4DAE-8F7D-C6E5AF607958}"/>
          </ac:spMkLst>
        </pc:spChg>
        <pc:spChg chg="del">
          <ac:chgData name="Nguyen, Tai" userId="e26ac75b-4a6c-4dfe-89ce-35425fe1f383" providerId="ADAL" clId="{9503F31E-82EF-504D-AE38-B62D56F43ECA}" dt="2024-04-05T07:13:17.659" v="2811" actId="26606"/>
          <ac:spMkLst>
            <pc:docMk/>
            <pc:sldMk cId="3343492578" sldId="262"/>
            <ac:spMk id="77" creationId="{5E698B96-C345-4CAB-9657-02BD17A19499}"/>
          </ac:spMkLst>
        </pc:spChg>
        <pc:spChg chg="add del">
          <ac:chgData name="Nguyen, Tai" userId="e26ac75b-4a6c-4dfe-89ce-35425fe1f383" providerId="ADAL" clId="{9503F31E-82EF-504D-AE38-B62D56F43ECA}" dt="2024-04-05T16:59:21.491" v="3509" actId="26606"/>
          <ac:spMkLst>
            <pc:docMk/>
            <pc:sldMk cId="3343492578" sldId="262"/>
            <ac:spMk id="82" creationId="{7A18C9FB-EC4C-4DAE-8F7D-C6E5AF607958}"/>
          </ac:spMkLst>
        </pc:spChg>
        <pc:spChg chg="add del">
          <ac:chgData name="Nguyen, Tai" userId="e26ac75b-4a6c-4dfe-89ce-35425fe1f383" providerId="ADAL" clId="{9503F31E-82EF-504D-AE38-B62D56F43ECA}" dt="2024-04-05T16:59:21.491" v="3509" actId="26606"/>
          <ac:spMkLst>
            <pc:docMk/>
            <pc:sldMk cId="3343492578" sldId="262"/>
            <ac:spMk id="84" creationId="{3B2B1500-BB55-471C-8A9E-67288297ECE1}"/>
          </ac:spMkLst>
        </pc:spChg>
        <pc:spChg chg="add del">
          <ac:chgData name="Nguyen, Tai" userId="e26ac75b-4a6c-4dfe-89ce-35425fe1f383" providerId="ADAL" clId="{9503F31E-82EF-504D-AE38-B62D56F43ECA}" dt="2024-04-05T16:59:21.491" v="3509" actId="26606"/>
          <ac:spMkLst>
            <pc:docMk/>
            <pc:sldMk cId="3343492578" sldId="262"/>
            <ac:spMk id="86" creationId="{3045E22C-A99D-41BB-AF14-EF1B1E745A70}"/>
          </ac:spMkLst>
        </pc:spChg>
        <pc:spChg chg="add del">
          <ac:chgData name="Nguyen, Tai" userId="e26ac75b-4a6c-4dfe-89ce-35425fe1f383" providerId="ADAL" clId="{9503F31E-82EF-504D-AE38-B62D56F43ECA}" dt="2024-04-05T16:59:15.532" v="3502" actId="26606"/>
          <ac:spMkLst>
            <pc:docMk/>
            <pc:sldMk cId="3343492578" sldId="262"/>
            <ac:spMk id="91" creationId="{987A0FBA-CC04-4256-A8EB-BB3C543E989C}"/>
          </ac:spMkLst>
        </pc:spChg>
        <pc:spChg chg="add del">
          <ac:chgData name="Nguyen, Tai" userId="e26ac75b-4a6c-4dfe-89ce-35425fe1f383" providerId="ADAL" clId="{9503F31E-82EF-504D-AE38-B62D56F43ECA}" dt="2024-04-05T16:59:15.532" v="3502" actId="26606"/>
          <ac:spMkLst>
            <pc:docMk/>
            <pc:sldMk cId="3343492578" sldId="262"/>
            <ac:spMk id="93" creationId="{15A93C08-5026-4474-A6D5-87A03C1357A0}"/>
          </ac:spMkLst>
        </pc:spChg>
        <pc:spChg chg="add del">
          <ac:chgData name="Nguyen, Tai" userId="e26ac75b-4a6c-4dfe-89ce-35425fe1f383" providerId="ADAL" clId="{9503F31E-82EF-504D-AE38-B62D56F43ECA}" dt="2024-04-05T16:59:15.532" v="3502" actId="26606"/>
          <ac:spMkLst>
            <pc:docMk/>
            <pc:sldMk cId="3343492578" sldId="262"/>
            <ac:spMk id="95" creationId="{E633B38B-B87A-4288-A20F-0223A6C27A5A}"/>
          </ac:spMkLst>
        </pc:spChg>
        <pc:spChg chg="add del">
          <ac:chgData name="Nguyen, Tai" userId="e26ac75b-4a6c-4dfe-89ce-35425fe1f383" providerId="ADAL" clId="{9503F31E-82EF-504D-AE38-B62D56F43ECA}" dt="2024-04-05T16:59:19.377" v="3504" actId="26606"/>
          <ac:spMkLst>
            <pc:docMk/>
            <pc:sldMk cId="3343492578" sldId="262"/>
            <ac:spMk id="98" creationId="{7A18C9FB-EC4C-4DAE-8F7D-C6E5AF607958}"/>
          </ac:spMkLst>
        </pc:spChg>
        <pc:spChg chg="add del">
          <ac:chgData name="Nguyen, Tai" userId="e26ac75b-4a6c-4dfe-89ce-35425fe1f383" providerId="ADAL" clId="{9503F31E-82EF-504D-AE38-B62D56F43ECA}" dt="2024-04-05T16:59:19.377" v="3504" actId="26606"/>
          <ac:spMkLst>
            <pc:docMk/>
            <pc:sldMk cId="3343492578" sldId="262"/>
            <ac:spMk id="99" creationId="{F798D3DD-23B7-41EE-9021-C8F9A8E2C19B}"/>
          </ac:spMkLst>
        </pc:spChg>
        <pc:spChg chg="add del">
          <ac:chgData name="Nguyen, Tai" userId="e26ac75b-4a6c-4dfe-89ce-35425fe1f383" providerId="ADAL" clId="{9503F31E-82EF-504D-AE38-B62D56F43ECA}" dt="2024-04-05T16:59:20.540" v="3506" actId="26606"/>
          <ac:spMkLst>
            <pc:docMk/>
            <pc:sldMk cId="3343492578" sldId="262"/>
            <ac:spMk id="102" creationId="{7A18C9FB-EC4C-4DAE-8F7D-C6E5AF607958}"/>
          </ac:spMkLst>
        </pc:spChg>
        <pc:spChg chg="add del">
          <ac:chgData name="Nguyen, Tai" userId="e26ac75b-4a6c-4dfe-89ce-35425fe1f383" providerId="ADAL" clId="{9503F31E-82EF-504D-AE38-B62D56F43ECA}" dt="2024-04-05T16:59:20.540" v="3506" actId="26606"/>
          <ac:spMkLst>
            <pc:docMk/>
            <pc:sldMk cId="3343492578" sldId="262"/>
            <ac:spMk id="103" creationId="{5E698B96-C345-4CAB-9657-02BD17A19499}"/>
          </ac:spMkLst>
        </pc:spChg>
        <pc:spChg chg="add del">
          <ac:chgData name="Nguyen, Tai" userId="e26ac75b-4a6c-4dfe-89ce-35425fe1f383" providerId="ADAL" clId="{9503F31E-82EF-504D-AE38-B62D56F43ECA}" dt="2024-04-05T16:59:20.540" v="3506" actId="26606"/>
          <ac:spMkLst>
            <pc:docMk/>
            <pc:sldMk cId="3343492578" sldId="262"/>
            <ac:spMk id="104" creationId="{A90EB1ED-CF74-44C2-853E-6177E160AB3F}"/>
          </ac:spMkLst>
        </pc:spChg>
        <pc:spChg chg="add del">
          <ac:chgData name="Nguyen, Tai" userId="e26ac75b-4a6c-4dfe-89ce-35425fe1f383" providerId="ADAL" clId="{9503F31E-82EF-504D-AE38-B62D56F43ECA}" dt="2024-04-05T16:59:21.481" v="3508" actId="26606"/>
          <ac:spMkLst>
            <pc:docMk/>
            <pc:sldMk cId="3343492578" sldId="262"/>
            <ac:spMk id="109" creationId="{7A18C9FB-EC4C-4DAE-8F7D-C6E5AF607958}"/>
          </ac:spMkLst>
        </pc:spChg>
        <pc:spChg chg="add del">
          <ac:chgData name="Nguyen, Tai" userId="e26ac75b-4a6c-4dfe-89ce-35425fe1f383" providerId="ADAL" clId="{9503F31E-82EF-504D-AE38-B62D56F43ECA}" dt="2024-04-05T16:59:21.481" v="3508" actId="26606"/>
          <ac:spMkLst>
            <pc:docMk/>
            <pc:sldMk cId="3343492578" sldId="262"/>
            <ac:spMk id="110" creationId="{F798D3DD-23B7-41EE-9021-C8F9A8E2C19B}"/>
          </ac:spMkLst>
        </pc:spChg>
        <pc:spChg chg="add">
          <ac:chgData name="Nguyen, Tai" userId="e26ac75b-4a6c-4dfe-89ce-35425fe1f383" providerId="ADAL" clId="{9503F31E-82EF-504D-AE38-B62D56F43ECA}" dt="2024-04-05T16:59:21.491" v="3509" actId="26606"/>
          <ac:spMkLst>
            <pc:docMk/>
            <pc:sldMk cId="3343492578" sldId="262"/>
            <ac:spMk id="113" creationId="{7A18C9FB-EC4C-4DAE-8F7D-C6E5AF607958}"/>
          </ac:spMkLst>
        </pc:spChg>
        <pc:spChg chg="add">
          <ac:chgData name="Nguyen, Tai" userId="e26ac75b-4a6c-4dfe-89ce-35425fe1f383" providerId="ADAL" clId="{9503F31E-82EF-504D-AE38-B62D56F43ECA}" dt="2024-04-05T16:59:21.491" v="3509" actId="26606"/>
          <ac:spMkLst>
            <pc:docMk/>
            <pc:sldMk cId="3343492578" sldId="262"/>
            <ac:spMk id="114" creationId="{5E698B96-C345-4CAB-9657-02BD17A19499}"/>
          </ac:spMkLst>
        </pc:spChg>
        <pc:spChg chg="add">
          <ac:chgData name="Nguyen, Tai" userId="e26ac75b-4a6c-4dfe-89ce-35425fe1f383" providerId="ADAL" clId="{9503F31E-82EF-504D-AE38-B62D56F43ECA}" dt="2024-04-05T16:59:21.491" v="3509" actId="26606"/>
          <ac:spMkLst>
            <pc:docMk/>
            <pc:sldMk cId="3343492578" sldId="262"/>
            <ac:spMk id="115" creationId="{A90EB1ED-CF74-44C2-853E-6177E160AB3F}"/>
          </ac:spMkLst>
        </pc:spChg>
        <pc:grpChg chg="add del">
          <ac:chgData name="Nguyen, Tai" userId="e26ac75b-4a6c-4dfe-89ce-35425fe1f383" providerId="ADAL" clId="{9503F31E-82EF-504D-AE38-B62D56F43ECA}" dt="2024-04-05T16:59:19.377" v="3504" actId="26606"/>
          <ac:grpSpMkLst>
            <pc:docMk/>
            <pc:sldMk cId="3343492578" sldId="262"/>
            <ac:grpSpMk id="100" creationId="{2C072688-BFC7-4FE8-A45E-B3C63CBB9632}"/>
          </ac:grpSpMkLst>
        </pc:grpChg>
        <pc:grpChg chg="add del">
          <ac:chgData name="Nguyen, Tai" userId="e26ac75b-4a6c-4dfe-89ce-35425fe1f383" providerId="ADAL" clId="{9503F31E-82EF-504D-AE38-B62D56F43ECA}" dt="2024-04-05T16:59:20.540" v="3506" actId="26606"/>
          <ac:grpSpMkLst>
            <pc:docMk/>
            <pc:sldMk cId="3343492578" sldId="262"/>
            <ac:grpSpMk id="105" creationId="{57743230-5CA1-4096-8FEF-2A1530D8DDE5}"/>
          </ac:grpSpMkLst>
        </pc:grpChg>
        <pc:grpChg chg="add del">
          <ac:chgData name="Nguyen, Tai" userId="e26ac75b-4a6c-4dfe-89ce-35425fe1f383" providerId="ADAL" clId="{9503F31E-82EF-504D-AE38-B62D56F43ECA}" dt="2024-04-05T16:59:21.481" v="3508" actId="26606"/>
          <ac:grpSpMkLst>
            <pc:docMk/>
            <pc:sldMk cId="3343492578" sldId="262"/>
            <ac:grpSpMk id="111" creationId="{2C072688-BFC7-4FE8-A45E-B3C63CBB9632}"/>
          </ac:grpSpMkLst>
        </pc:grpChg>
        <pc:grpChg chg="add">
          <ac:chgData name="Nguyen, Tai" userId="e26ac75b-4a6c-4dfe-89ce-35425fe1f383" providerId="ADAL" clId="{9503F31E-82EF-504D-AE38-B62D56F43ECA}" dt="2024-04-05T16:59:21.491" v="3509" actId="26606"/>
          <ac:grpSpMkLst>
            <pc:docMk/>
            <pc:sldMk cId="3343492578" sldId="262"/>
            <ac:grpSpMk id="116" creationId="{57743230-5CA1-4096-8FEF-2A1530D8DDE5}"/>
          </ac:grpSpMkLst>
        </pc:grpChg>
        <pc:picChg chg="mod ord">
          <ac:chgData name="Nguyen, Tai" userId="e26ac75b-4a6c-4dfe-89ce-35425fe1f383" providerId="ADAL" clId="{9503F31E-82EF-504D-AE38-B62D56F43ECA}" dt="2024-04-05T16:59:21.491" v="3509" actId="26606"/>
          <ac:picMkLst>
            <pc:docMk/>
            <pc:sldMk cId="3343492578" sldId="262"/>
            <ac:picMk id="4" creationId="{1C979B2A-D803-F013-9DA3-F089A70008B7}"/>
          </ac:picMkLst>
        </pc:picChg>
      </pc:sldChg>
      <pc:sldChg chg="delSp modSp mod delAnim">
        <pc:chgData name="Nguyen, Tai" userId="e26ac75b-4a6c-4dfe-89ce-35425fe1f383" providerId="ADAL" clId="{9503F31E-82EF-504D-AE38-B62D56F43ECA}" dt="2024-04-05T05:23:26.493" v="2243" actId="14100"/>
        <pc:sldMkLst>
          <pc:docMk/>
          <pc:sldMk cId="2764075004" sldId="263"/>
        </pc:sldMkLst>
        <pc:spChg chg="mod">
          <ac:chgData name="Nguyen, Tai" userId="e26ac75b-4a6c-4dfe-89ce-35425fe1f383" providerId="ADAL" clId="{9503F31E-82EF-504D-AE38-B62D56F43ECA}" dt="2024-04-05T05:23:26.493" v="2243" actId="14100"/>
          <ac:spMkLst>
            <pc:docMk/>
            <pc:sldMk cId="2764075004" sldId="263"/>
            <ac:spMk id="2" creationId="{78773C5F-1B7F-5880-7E1E-4E8C3AA96D43}"/>
          </ac:spMkLst>
        </pc:spChg>
        <pc:spChg chg="del">
          <ac:chgData name="Nguyen, Tai" userId="e26ac75b-4a6c-4dfe-89ce-35425fe1f383" providerId="ADAL" clId="{9503F31E-82EF-504D-AE38-B62D56F43ECA}" dt="2024-04-05T05:22:58.265" v="2233" actId="478"/>
          <ac:spMkLst>
            <pc:docMk/>
            <pc:sldMk cId="2764075004" sldId="263"/>
            <ac:spMk id="3" creationId="{562310F0-0963-A9D1-7A36-69BCDB74000D}"/>
          </ac:spMkLst>
        </pc:spChg>
        <pc:picChg chg="mod">
          <ac:chgData name="Nguyen, Tai" userId="e26ac75b-4a6c-4dfe-89ce-35425fe1f383" providerId="ADAL" clId="{9503F31E-82EF-504D-AE38-B62D56F43ECA}" dt="2024-04-05T05:23:21.460" v="2242" actId="1076"/>
          <ac:picMkLst>
            <pc:docMk/>
            <pc:sldMk cId="2764075004" sldId="263"/>
            <ac:picMk id="4" creationId="{05BEFDDA-67CB-5713-BFF6-06EED93359A9}"/>
          </ac:picMkLst>
        </pc:picChg>
      </pc:sldChg>
      <pc:sldChg chg="addSp delSp modSp mod delAnim modAnim">
        <pc:chgData name="Nguyen, Tai" userId="e26ac75b-4a6c-4dfe-89ce-35425fe1f383" providerId="ADAL" clId="{9503F31E-82EF-504D-AE38-B62D56F43ECA}" dt="2024-04-05T03:41:53.048" v="1111" actId="1076"/>
        <pc:sldMkLst>
          <pc:docMk/>
          <pc:sldMk cId="2429339057" sldId="264"/>
        </pc:sldMkLst>
        <pc:spChg chg="mod">
          <ac:chgData name="Nguyen, Tai" userId="e26ac75b-4a6c-4dfe-89ce-35425fe1f383" providerId="ADAL" clId="{9503F31E-82EF-504D-AE38-B62D56F43ECA}" dt="2024-04-05T00:34:51.725" v="769" actId="14100"/>
          <ac:spMkLst>
            <pc:docMk/>
            <pc:sldMk cId="2429339057" sldId="264"/>
            <ac:spMk id="2" creationId="{C9310AA3-E3D7-89A3-0D9A-94E851B0A81D}"/>
          </ac:spMkLst>
        </pc:spChg>
        <pc:spChg chg="del">
          <ac:chgData name="Nguyen, Tai" userId="e26ac75b-4a6c-4dfe-89ce-35425fe1f383" providerId="ADAL" clId="{9503F31E-82EF-504D-AE38-B62D56F43ECA}" dt="2024-04-05T00:34:55.039" v="770" actId="478"/>
          <ac:spMkLst>
            <pc:docMk/>
            <pc:sldMk cId="2429339057" sldId="264"/>
            <ac:spMk id="3" creationId="{B9F36CA8-A3FF-BD41-A583-20E154B9C27C}"/>
          </ac:spMkLst>
        </pc:spChg>
        <pc:spChg chg="add del mod">
          <ac:chgData name="Nguyen, Tai" userId="e26ac75b-4a6c-4dfe-89ce-35425fe1f383" providerId="ADAL" clId="{9503F31E-82EF-504D-AE38-B62D56F43ECA}" dt="2024-04-05T00:34:57.716" v="771" actId="478"/>
          <ac:spMkLst>
            <pc:docMk/>
            <pc:sldMk cId="2429339057" sldId="264"/>
            <ac:spMk id="6" creationId="{621BC825-10AA-4F9F-C499-AA89EA461B03}"/>
          </ac:spMkLst>
        </pc:spChg>
        <pc:picChg chg="del">
          <ac:chgData name="Nguyen, Tai" userId="e26ac75b-4a6c-4dfe-89ce-35425fe1f383" providerId="ADAL" clId="{9503F31E-82EF-504D-AE38-B62D56F43ECA}" dt="2024-04-05T00:26:02.752" v="665" actId="478"/>
          <ac:picMkLst>
            <pc:docMk/>
            <pc:sldMk cId="2429339057" sldId="264"/>
            <ac:picMk id="5" creationId="{32DDD9AB-92EA-4FD8-7905-577951F47842}"/>
          </ac:picMkLst>
        </pc:picChg>
        <pc:picChg chg="add mod">
          <ac:chgData name="Nguyen, Tai" userId="e26ac75b-4a6c-4dfe-89ce-35425fe1f383" providerId="ADAL" clId="{9503F31E-82EF-504D-AE38-B62D56F43ECA}" dt="2024-04-05T03:41:53.048" v="1111" actId="1076"/>
          <ac:picMkLst>
            <pc:docMk/>
            <pc:sldMk cId="2429339057" sldId="264"/>
            <ac:picMk id="1026" creationId="{85A8E957-17A7-7341-1063-7AF2D3FAB911}"/>
          </ac:picMkLst>
        </pc:picChg>
      </pc:sldChg>
      <pc:sldChg chg="addSp delSp modSp add mod modAnim">
        <pc:chgData name="Nguyen, Tai" userId="e26ac75b-4a6c-4dfe-89ce-35425fe1f383" providerId="ADAL" clId="{9503F31E-82EF-504D-AE38-B62D56F43ECA}" dt="2024-04-05T07:44:11.959" v="2890" actId="1076"/>
        <pc:sldMkLst>
          <pc:docMk/>
          <pc:sldMk cId="1548056016" sldId="265"/>
        </pc:sldMkLst>
        <pc:spChg chg="mod">
          <ac:chgData name="Nguyen, Tai" userId="e26ac75b-4a6c-4dfe-89ce-35425fe1f383" providerId="ADAL" clId="{9503F31E-82EF-504D-AE38-B62D56F43ECA}" dt="2024-04-05T04:13:07.153" v="1978" actId="1076"/>
          <ac:spMkLst>
            <pc:docMk/>
            <pc:sldMk cId="1548056016" sldId="265"/>
            <ac:spMk id="2" creationId="{C6737E25-E985-88BE-29E4-8FA1F8612BFE}"/>
          </ac:spMkLst>
        </pc:spChg>
        <pc:spChg chg="mod">
          <ac:chgData name="Nguyen, Tai" userId="e26ac75b-4a6c-4dfe-89ce-35425fe1f383" providerId="ADAL" clId="{9503F31E-82EF-504D-AE38-B62D56F43ECA}" dt="2024-04-05T07:44:11.959" v="2890" actId="1076"/>
          <ac:spMkLst>
            <pc:docMk/>
            <pc:sldMk cId="1548056016" sldId="265"/>
            <ac:spMk id="3" creationId="{14D86E49-9093-9B1E-57EC-3524270ED9A1}"/>
          </ac:spMkLst>
        </pc:spChg>
        <pc:spChg chg="add del mod">
          <ac:chgData name="Nguyen, Tai" userId="e26ac75b-4a6c-4dfe-89ce-35425fe1f383" providerId="ADAL" clId="{9503F31E-82EF-504D-AE38-B62D56F43ECA}" dt="2024-04-05T00:47:13.231" v="921"/>
          <ac:spMkLst>
            <pc:docMk/>
            <pc:sldMk cId="1548056016" sldId="265"/>
            <ac:spMk id="4" creationId="{D642A3B9-E40B-6CB3-EE35-63502BDA8580}"/>
          </ac:spMkLst>
        </pc:spChg>
        <pc:spChg chg="del">
          <ac:chgData name="Nguyen, Tai" userId="e26ac75b-4a6c-4dfe-89ce-35425fe1f383" providerId="ADAL" clId="{9503F31E-82EF-504D-AE38-B62D56F43ECA}" dt="2024-04-05T04:09:35.616" v="1784" actId="26606"/>
          <ac:spMkLst>
            <pc:docMk/>
            <pc:sldMk cId="1548056016" sldId="265"/>
            <ac:spMk id="57" creationId="{4F8E3191-85E0-B9C5-DD90-38DFA921DFF6}"/>
          </ac:spMkLst>
        </pc:spChg>
        <pc:spChg chg="del">
          <ac:chgData name="Nguyen, Tai" userId="e26ac75b-4a6c-4dfe-89ce-35425fe1f383" providerId="ADAL" clId="{9503F31E-82EF-504D-AE38-B62D56F43ECA}" dt="2024-04-05T04:09:35.616" v="1784" actId="26606"/>
          <ac:spMkLst>
            <pc:docMk/>
            <pc:sldMk cId="1548056016" sldId="265"/>
            <ac:spMk id="59" creationId="{B615A196-ECB7-41F4-0B53-DD2083B9CD73}"/>
          </ac:spMkLst>
        </pc:spChg>
        <pc:spChg chg="add">
          <ac:chgData name="Nguyen, Tai" userId="e26ac75b-4a6c-4dfe-89ce-35425fe1f383" providerId="ADAL" clId="{9503F31E-82EF-504D-AE38-B62D56F43ECA}" dt="2024-04-05T04:09:35.616" v="1784" actId="26606"/>
          <ac:spMkLst>
            <pc:docMk/>
            <pc:sldMk cId="1548056016" sldId="265"/>
            <ac:spMk id="68" creationId="{7A18C9FB-EC4C-4DAE-8F7D-C6E5AF607958}"/>
          </ac:spMkLst>
        </pc:spChg>
        <pc:spChg chg="add">
          <ac:chgData name="Nguyen, Tai" userId="e26ac75b-4a6c-4dfe-89ce-35425fe1f383" providerId="ADAL" clId="{9503F31E-82EF-504D-AE38-B62D56F43ECA}" dt="2024-04-05T04:09:35.616" v="1784" actId="26606"/>
          <ac:spMkLst>
            <pc:docMk/>
            <pc:sldMk cId="1548056016" sldId="265"/>
            <ac:spMk id="70" creationId="{A9896C11-F8DF-437A-B349-8AFD602DC0CA}"/>
          </ac:spMkLst>
        </pc:spChg>
        <pc:grpChg chg="del">
          <ac:chgData name="Nguyen, Tai" userId="e26ac75b-4a6c-4dfe-89ce-35425fe1f383" providerId="ADAL" clId="{9503F31E-82EF-504D-AE38-B62D56F43ECA}" dt="2024-04-05T04:09:35.616" v="1784" actId="26606"/>
          <ac:grpSpMkLst>
            <pc:docMk/>
            <pc:sldMk cId="1548056016" sldId="265"/>
            <ac:grpSpMk id="61" creationId="{3B90BA7E-826E-CC74-1852-54C614581E15}"/>
          </ac:grpSpMkLst>
        </pc:grpChg>
        <pc:picChg chg="add mod ord">
          <ac:chgData name="Nguyen, Tai" userId="e26ac75b-4a6c-4dfe-89ce-35425fe1f383" providerId="ADAL" clId="{9503F31E-82EF-504D-AE38-B62D56F43ECA}" dt="2024-04-05T04:09:41.417" v="1786" actId="1076"/>
          <ac:picMkLst>
            <pc:docMk/>
            <pc:sldMk cId="1548056016" sldId="265"/>
            <ac:picMk id="5" creationId="{4C8E534F-314C-84CA-2818-58E7E5445740}"/>
          </ac:picMkLst>
        </pc:picChg>
      </pc:sldChg>
      <pc:sldChg chg="addSp delSp modSp add mod addAnim delAnim modAnim">
        <pc:chgData name="Nguyen, Tai" userId="e26ac75b-4a6c-4dfe-89ce-35425fe1f383" providerId="ADAL" clId="{9503F31E-82EF-504D-AE38-B62D56F43ECA}" dt="2024-04-05T03:48:41.868" v="1189" actId="20577"/>
        <pc:sldMkLst>
          <pc:docMk/>
          <pc:sldMk cId="1871286637" sldId="266"/>
        </pc:sldMkLst>
        <pc:spChg chg="mod">
          <ac:chgData name="Nguyen, Tai" userId="e26ac75b-4a6c-4dfe-89ce-35425fe1f383" providerId="ADAL" clId="{9503F31E-82EF-504D-AE38-B62D56F43ECA}" dt="2024-04-05T03:48:41.868" v="1189" actId="20577"/>
          <ac:spMkLst>
            <pc:docMk/>
            <pc:sldMk cId="1871286637" sldId="266"/>
            <ac:spMk id="2" creationId="{DFBE39FA-AD1E-C5C1-AF42-16A65705EB02}"/>
          </ac:spMkLst>
        </pc:spChg>
        <pc:spChg chg="add del mod">
          <ac:chgData name="Nguyen, Tai" userId="e26ac75b-4a6c-4dfe-89ce-35425fe1f383" providerId="ADAL" clId="{9503F31E-82EF-504D-AE38-B62D56F43ECA}" dt="2024-04-05T00:47:24.136" v="924" actId="478"/>
          <ac:spMkLst>
            <pc:docMk/>
            <pc:sldMk cId="1871286637" sldId="266"/>
            <ac:spMk id="3" creationId="{4BCBFA06-6169-7E58-BC2B-6D616E01161D}"/>
          </ac:spMkLst>
        </pc:spChg>
        <pc:spChg chg="del">
          <ac:chgData name="Nguyen, Tai" userId="e26ac75b-4a6c-4dfe-89ce-35425fe1f383" providerId="ADAL" clId="{9503F31E-82EF-504D-AE38-B62D56F43ECA}" dt="2024-04-05T00:32:07.101" v="670" actId="26606"/>
          <ac:spMkLst>
            <pc:docMk/>
            <pc:sldMk cId="1871286637" sldId="266"/>
            <ac:spMk id="57" creationId="{8197FB6B-BF0C-78BC-A1F6-D4268CFDB408}"/>
          </ac:spMkLst>
        </pc:spChg>
        <pc:spChg chg="del">
          <ac:chgData name="Nguyen, Tai" userId="e26ac75b-4a6c-4dfe-89ce-35425fe1f383" providerId="ADAL" clId="{9503F31E-82EF-504D-AE38-B62D56F43ECA}" dt="2024-04-05T00:32:07.101" v="670" actId="26606"/>
          <ac:spMkLst>
            <pc:docMk/>
            <pc:sldMk cId="1871286637" sldId="266"/>
            <ac:spMk id="59" creationId="{5063D58D-74CF-DCA3-F58E-62B5A2617D28}"/>
          </ac:spMkLst>
        </pc:spChg>
        <pc:spChg chg="add del">
          <ac:chgData name="Nguyen, Tai" userId="e26ac75b-4a6c-4dfe-89ce-35425fe1f383" providerId="ADAL" clId="{9503F31E-82EF-504D-AE38-B62D56F43ECA}" dt="2024-04-05T00:35:17.032" v="772" actId="26606"/>
          <ac:spMkLst>
            <pc:docMk/>
            <pc:sldMk cId="1871286637" sldId="266"/>
            <ac:spMk id="68" creationId="{7A18C9FB-EC4C-4DAE-8F7D-C6E5AF607958}"/>
          </ac:spMkLst>
        </pc:spChg>
        <pc:spChg chg="add del">
          <ac:chgData name="Nguyen, Tai" userId="e26ac75b-4a6c-4dfe-89ce-35425fe1f383" providerId="ADAL" clId="{9503F31E-82EF-504D-AE38-B62D56F43ECA}" dt="2024-04-05T00:35:17.032" v="772" actId="26606"/>
          <ac:spMkLst>
            <pc:docMk/>
            <pc:sldMk cId="1871286637" sldId="266"/>
            <ac:spMk id="70" creationId="{00572931-961B-4A48-8B38-E9A9DB6E8111}"/>
          </ac:spMkLst>
        </pc:spChg>
        <pc:spChg chg="add del">
          <ac:chgData name="Nguyen, Tai" userId="e26ac75b-4a6c-4dfe-89ce-35425fe1f383" providerId="ADAL" clId="{9503F31E-82EF-504D-AE38-B62D56F43ECA}" dt="2024-04-05T00:35:17.032" v="772" actId="26606"/>
          <ac:spMkLst>
            <pc:docMk/>
            <pc:sldMk cId="1871286637" sldId="266"/>
            <ac:spMk id="72" creationId="{0F29AAD2-96E3-4A6F-9A5E-B6B9E7E11EC4}"/>
          </ac:spMkLst>
        </pc:spChg>
        <pc:spChg chg="add del">
          <ac:chgData name="Nguyen, Tai" userId="e26ac75b-4a6c-4dfe-89ce-35425fe1f383" providerId="ADAL" clId="{9503F31E-82EF-504D-AE38-B62D56F43ECA}" dt="2024-04-05T00:35:17.032" v="772" actId="26606"/>
          <ac:spMkLst>
            <pc:docMk/>
            <pc:sldMk cId="1871286637" sldId="266"/>
            <ac:spMk id="74" creationId="{4EC84841-2631-44D2-A01B-6AF0CF7F7393}"/>
          </ac:spMkLst>
        </pc:spChg>
        <pc:spChg chg="add del">
          <ac:chgData name="Nguyen, Tai" userId="e26ac75b-4a6c-4dfe-89ce-35425fe1f383" providerId="ADAL" clId="{9503F31E-82EF-504D-AE38-B62D56F43ECA}" dt="2024-04-05T00:35:24.623" v="773" actId="26606"/>
          <ac:spMkLst>
            <pc:docMk/>
            <pc:sldMk cId="1871286637" sldId="266"/>
            <ac:spMk id="79" creationId="{7A18C9FB-EC4C-4DAE-8F7D-C6E5AF607958}"/>
          </ac:spMkLst>
        </pc:spChg>
        <pc:spChg chg="add del">
          <ac:chgData name="Nguyen, Tai" userId="e26ac75b-4a6c-4dfe-89ce-35425fe1f383" providerId="ADAL" clId="{9503F31E-82EF-504D-AE38-B62D56F43ECA}" dt="2024-04-05T00:35:24.623" v="773" actId="26606"/>
          <ac:spMkLst>
            <pc:docMk/>
            <pc:sldMk cId="1871286637" sldId="266"/>
            <ac:spMk id="81" creationId="{5832FD91-6E45-4C1D-B22F-1CC8B92A2319}"/>
          </ac:spMkLst>
        </pc:spChg>
        <pc:spChg chg="add del">
          <ac:chgData name="Nguyen, Tai" userId="e26ac75b-4a6c-4dfe-89ce-35425fe1f383" providerId="ADAL" clId="{9503F31E-82EF-504D-AE38-B62D56F43ECA}" dt="2024-04-05T00:35:24.623" v="773" actId="26606"/>
          <ac:spMkLst>
            <pc:docMk/>
            <pc:sldMk cId="1871286637" sldId="266"/>
            <ac:spMk id="83" creationId="{55F5D1E8-E605-4EFC-8912-6E191F84FE26}"/>
          </ac:spMkLst>
        </pc:spChg>
        <pc:spChg chg="add">
          <ac:chgData name="Nguyen, Tai" userId="e26ac75b-4a6c-4dfe-89ce-35425fe1f383" providerId="ADAL" clId="{9503F31E-82EF-504D-AE38-B62D56F43ECA}" dt="2024-04-05T00:35:24.623" v="773" actId="26606"/>
          <ac:spMkLst>
            <pc:docMk/>
            <pc:sldMk cId="1871286637" sldId="266"/>
            <ac:spMk id="89" creationId="{7A18C9FB-EC4C-4DAE-8F7D-C6E5AF607958}"/>
          </ac:spMkLst>
        </pc:spChg>
        <pc:spChg chg="add">
          <ac:chgData name="Nguyen, Tai" userId="e26ac75b-4a6c-4dfe-89ce-35425fe1f383" providerId="ADAL" clId="{9503F31E-82EF-504D-AE38-B62D56F43ECA}" dt="2024-04-05T00:35:24.623" v="773" actId="26606"/>
          <ac:spMkLst>
            <pc:docMk/>
            <pc:sldMk cId="1871286637" sldId="266"/>
            <ac:spMk id="91" creationId="{F47DB6CD-8E9E-4643-B3B6-01BD80429B3C}"/>
          </ac:spMkLst>
        </pc:spChg>
        <pc:grpChg chg="del">
          <ac:chgData name="Nguyen, Tai" userId="e26ac75b-4a6c-4dfe-89ce-35425fe1f383" providerId="ADAL" clId="{9503F31E-82EF-504D-AE38-B62D56F43ECA}" dt="2024-04-05T00:32:07.101" v="670" actId="26606"/>
          <ac:grpSpMkLst>
            <pc:docMk/>
            <pc:sldMk cId="1871286637" sldId="266"/>
            <ac:grpSpMk id="61" creationId="{6533C5C5-45A5-401D-C613-15489FFAA920}"/>
          </ac:grpSpMkLst>
        </pc:grpChg>
        <pc:picChg chg="add mod">
          <ac:chgData name="Nguyen, Tai" userId="e26ac75b-4a6c-4dfe-89ce-35425fe1f383" providerId="ADAL" clId="{9503F31E-82EF-504D-AE38-B62D56F43ECA}" dt="2024-04-05T00:48:07.311" v="925" actId="14826"/>
          <ac:picMkLst>
            <pc:docMk/>
            <pc:sldMk cId="1871286637" sldId="266"/>
            <ac:picMk id="85" creationId="{446071B4-1594-5DB1-ABE3-2C5A46063717}"/>
          </ac:picMkLst>
        </pc:picChg>
      </pc:sldChg>
      <pc:sldChg chg="addSp delSp modSp add mod ord delAnim modAnim">
        <pc:chgData name="Nguyen, Tai" userId="e26ac75b-4a6c-4dfe-89ce-35425fe1f383" providerId="ADAL" clId="{9503F31E-82EF-504D-AE38-B62D56F43ECA}" dt="2024-04-05T16:07:28.510" v="2931" actId="20577"/>
        <pc:sldMkLst>
          <pc:docMk/>
          <pc:sldMk cId="3265881104" sldId="267"/>
        </pc:sldMkLst>
        <pc:spChg chg="mod ord">
          <ac:chgData name="Nguyen, Tai" userId="e26ac75b-4a6c-4dfe-89ce-35425fe1f383" providerId="ADAL" clId="{9503F31E-82EF-504D-AE38-B62D56F43ECA}" dt="2024-04-05T05:32:03.881" v="2277" actId="1076"/>
          <ac:spMkLst>
            <pc:docMk/>
            <pc:sldMk cId="3265881104" sldId="267"/>
            <ac:spMk id="2" creationId="{948BDE17-6FD7-D132-0BCE-EC9D53382026}"/>
          </ac:spMkLst>
        </pc:spChg>
        <pc:spChg chg="del mod ord">
          <ac:chgData name="Nguyen, Tai" userId="e26ac75b-4a6c-4dfe-89ce-35425fe1f383" providerId="ADAL" clId="{9503F31E-82EF-504D-AE38-B62D56F43ECA}" dt="2024-04-05T03:47:45.571" v="1180" actId="478"/>
          <ac:spMkLst>
            <pc:docMk/>
            <pc:sldMk cId="3265881104" sldId="267"/>
            <ac:spMk id="3" creationId="{7E0FA7B2-6E29-992E-D8A4-A3309D2ACD8B}"/>
          </ac:spMkLst>
        </pc:spChg>
        <pc:spChg chg="add del mod">
          <ac:chgData name="Nguyen, Tai" userId="e26ac75b-4a6c-4dfe-89ce-35425fe1f383" providerId="ADAL" clId="{9503F31E-82EF-504D-AE38-B62D56F43ECA}" dt="2024-04-05T00:41:09.248" v="860"/>
          <ac:spMkLst>
            <pc:docMk/>
            <pc:sldMk cId="3265881104" sldId="267"/>
            <ac:spMk id="4" creationId="{21AD6ED2-3893-411F-0EF0-2A73DF855DAD}"/>
          </ac:spMkLst>
        </pc:spChg>
        <pc:spChg chg="add mod">
          <ac:chgData name="Nguyen, Tai" userId="e26ac75b-4a6c-4dfe-89ce-35425fe1f383" providerId="ADAL" clId="{9503F31E-82EF-504D-AE38-B62D56F43ECA}" dt="2024-04-05T05:32:20.514" v="2281" actId="207"/>
          <ac:spMkLst>
            <pc:docMk/>
            <pc:sldMk cId="3265881104" sldId="267"/>
            <ac:spMk id="5" creationId="{61012C50-27FF-F29D-8F93-02D8398E2D2D}"/>
          </ac:spMkLst>
        </pc:spChg>
        <pc:spChg chg="add del mod">
          <ac:chgData name="Nguyen, Tai" userId="e26ac75b-4a6c-4dfe-89ce-35425fe1f383" providerId="ADAL" clId="{9503F31E-82EF-504D-AE38-B62D56F43ECA}" dt="2024-04-05T03:47:53.108" v="1183" actId="478"/>
          <ac:spMkLst>
            <pc:docMk/>
            <pc:sldMk cId="3265881104" sldId="267"/>
            <ac:spMk id="7" creationId="{040E2379-FDB5-1DA2-3F5D-BA3776B09A04}"/>
          </ac:spMkLst>
        </pc:spChg>
        <pc:spChg chg="add del mod">
          <ac:chgData name="Nguyen, Tai" userId="e26ac75b-4a6c-4dfe-89ce-35425fe1f383" providerId="ADAL" clId="{9503F31E-82EF-504D-AE38-B62D56F43ECA}" dt="2024-04-05T05:32:30.234" v="2284"/>
          <ac:spMkLst>
            <pc:docMk/>
            <pc:sldMk cId="3265881104" sldId="267"/>
            <ac:spMk id="8" creationId="{4AC8FD3A-F98C-C6F2-487B-8A7CFCB022F2}"/>
          </ac:spMkLst>
        </pc:spChg>
        <pc:spChg chg="add mod">
          <ac:chgData name="Nguyen, Tai" userId="e26ac75b-4a6c-4dfe-89ce-35425fe1f383" providerId="ADAL" clId="{9503F31E-82EF-504D-AE38-B62D56F43ECA}" dt="2024-04-05T16:07:28.510" v="2931" actId="20577"/>
          <ac:spMkLst>
            <pc:docMk/>
            <pc:sldMk cId="3265881104" sldId="267"/>
            <ac:spMk id="9" creationId="{285C68A4-4291-D423-D6AE-C6DF154CCBBF}"/>
          </ac:spMkLst>
        </pc:spChg>
        <pc:spChg chg="del">
          <ac:chgData name="Nguyen, Tai" userId="e26ac75b-4a6c-4dfe-89ce-35425fe1f383" providerId="ADAL" clId="{9503F31E-82EF-504D-AE38-B62D56F43ECA}" dt="2024-04-05T01:07:55.755" v="1019" actId="26606"/>
          <ac:spMkLst>
            <pc:docMk/>
            <pc:sldMk cId="3265881104" sldId="267"/>
            <ac:spMk id="57" creationId="{D6CB46B0-6ECF-6835-C4A3-C6EC9E6CDE39}"/>
          </ac:spMkLst>
        </pc:spChg>
        <pc:spChg chg="del">
          <ac:chgData name="Nguyen, Tai" userId="e26ac75b-4a6c-4dfe-89ce-35425fe1f383" providerId="ADAL" clId="{9503F31E-82EF-504D-AE38-B62D56F43ECA}" dt="2024-04-05T01:07:55.755" v="1019" actId="26606"/>
          <ac:spMkLst>
            <pc:docMk/>
            <pc:sldMk cId="3265881104" sldId="267"/>
            <ac:spMk id="59" creationId="{40F98CBB-6563-395D-F2C7-8E35F3F23DDB}"/>
          </ac:spMkLst>
        </pc:spChg>
        <pc:spChg chg="add del">
          <ac:chgData name="Nguyen, Tai" userId="e26ac75b-4a6c-4dfe-89ce-35425fe1f383" providerId="ADAL" clId="{9503F31E-82EF-504D-AE38-B62D56F43ECA}" dt="2024-04-05T01:08:22.719" v="1025" actId="26606"/>
          <ac:spMkLst>
            <pc:docMk/>
            <pc:sldMk cId="3265881104" sldId="267"/>
            <ac:spMk id="2055" creationId="{7A18C9FB-EC4C-4DAE-8F7D-C6E5AF607958}"/>
          </ac:spMkLst>
        </pc:spChg>
        <pc:spChg chg="add del">
          <ac:chgData name="Nguyen, Tai" userId="e26ac75b-4a6c-4dfe-89ce-35425fe1f383" providerId="ADAL" clId="{9503F31E-82EF-504D-AE38-B62D56F43ECA}" dt="2024-04-05T01:08:22.719" v="1025" actId="26606"/>
          <ac:spMkLst>
            <pc:docMk/>
            <pc:sldMk cId="3265881104" sldId="267"/>
            <ac:spMk id="2057" creationId="{4A8FDA66-67B4-4DBE-8354-C26F91ADB665}"/>
          </ac:spMkLst>
        </pc:spChg>
        <pc:spChg chg="add del">
          <ac:chgData name="Nguyen, Tai" userId="e26ac75b-4a6c-4dfe-89ce-35425fe1f383" providerId="ADAL" clId="{9503F31E-82EF-504D-AE38-B62D56F43ECA}" dt="2024-04-05T01:08:22.719" v="1025" actId="26606"/>
          <ac:spMkLst>
            <pc:docMk/>
            <pc:sldMk cId="3265881104" sldId="267"/>
            <ac:spMk id="2059" creationId="{3B2B1500-BB55-471C-8A9E-67288297ECE1}"/>
          </ac:spMkLst>
        </pc:spChg>
        <pc:spChg chg="add del">
          <ac:chgData name="Nguyen, Tai" userId="e26ac75b-4a6c-4dfe-89ce-35425fe1f383" providerId="ADAL" clId="{9503F31E-82EF-504D-AE38-B62D56F43ECA}" dt="2024-04-05T01:08:22.719" v="1025" actId="26606"/>
          <ac:spMkLst>
            <pc:docMk/>
            <pc:sldMk cId="3265881104" sldId="267"/>
            <ac:spMk id="2061" creationId="{3045E22C-A99D-41BB-AF14-EF1B1E745A70}"/>
          </ac:spMkLst>
        </pc:spChg>
        <pc:spChg chg="add del">
          <ac:chgData name="Nguyen, Tai" userId="e26ac75b-4a6c-4dfe-89ce-35425fe1f383" providerId="ADAL" clId="{9503F31E-82EF-504D-AE38-B62D56F43ECA}" dt="2024-04-05T01:08:22.719" v="1025" actId="26606"/>
          <ac:spMkLst>
            <pc:docMk/>
            <pc:sldMk cId="3265881104" sldId="267"/>
            <ac:spMk id="2066" creationId="{7A18C9FB-EC4C-4DAE-8F7D-C6E5AF607958}"/>
          </ac:spMkLst>
        </pc:spChg>
        <pc:spChg chg="add del">
          <ac:chgData name="Nguyen, Tai" userId="e26ac75b-4a6c-4dfe-89ce-35425fe1f383" providerId="ADAL" clId="{9503F31E-82EF-504D-AE38-B62D56F43ECA}" dt="2024-04-05T01:08:22.719" v="1025" actId="26606"/>
          <ac:spMkLst>
            <pc:docMk/>
            <pc:sldMk cId="3265881104" sldId="267"/>
            <ac:spMk id="2068" creationId="{BFC5A2D8-56E8-47FB-975D-D777AFEA4F18}"/>
          </ac:spMkLst>
        </pc:spChg>
        <pc:spChg chg="add del">
          <ac:chgData name="Nguyen, Tai" userId="e26ac75b-4a6c-4dfe-89ce-35425fe1f383" providerId="ADAL" clId="{9503F31E-82EF-504D-AE38-B62D56F43ECA}" dt="2024-04-05T01:08:22.719" v="1025" actId="26606"/>
          <ac:spMkLst>
            <pc:docMk/>
            <pc:sldMk cId="3265881104" sldId="267"/>
            <ac:spMk id="2070" creationId="{A9896C11-F8DF-437A-B349-8AFD602DC0CA}"/>
          </ac:spMkLst>
        </pc:spChg>
        <pc:grpChg chg="del">
          <ac:chgData name="Nguyen, Tai" userId="e26ac75b-4a6c-4dfe-89ce-35425fe1f383" providerId="ADAL" clId="{9503F31E-82EF-504D-AE38-B62D56F43ECA}" dt="2024-04-05T01:07:55.755" v="1019" actId="26606"/>
          <ac:grpSpMkLst>
            <pc:docMk/>
            <pc:sldMk cId="3265881104" sldId="267"/>
            <ac:grpSpMk id="61" creationId="{2C869996-D507-6159-A285-79103DCD5C1E}"/>
          </ac:grpSpMkLst>
        </pc:grpChg>
        <pc:picChg chg="add mod">
          <ac:chgData name="Nguyen, Tai" userId="e26ac75b-4a6c-4dfe-89ce-35425fe1f383" providerId="ADAL" clId="{9503F31E-82EF-504D-AE38-B62D56F43ECA}" dt="2024-04-05T04:01:17.310" v="1738" actId="14861"/>
          <ac:picMkLst>
            <pc:docMk/>
            <pc:sldMk cId="3265881104" sldId="267"/>
            <ac:picMk id="2050" creationId="{1C16D603-7270-9EE8-39E3-FD00253FC6FD}"/>
          </ac:picMkLst>
        </pc:picChg>
      </pc:sldChg>
      <pc:sldChg chg="addSp delSp modSp add mod ord delAnim modAnim">
        <pc:chgData name="Nguyen, Tai" userId="e26ac75b-4a6c-4dfe-89ce-35425fe1f383" providerId="ADAL" clId="{9503F31E-82EF-504D-AE38-B62D56F43ECA}" dt="2024-04-05T16:37:59.032" v="3428" actId="20577"/>
        <pc:sldMkLst>
          <pc:docMk/>
          <pc:sldMk cId="3179105951" sldId="268"/>
        </pc:sldMkLst>
        <pc:spChg chg="mod">
          <ac:chgData name="Nguyen, Tai" userId="e26ac75b-4a6c-4dfe-89ce-35425fe1f383" providerId="ADAL" clId="{9503F31E-82EF-504D-AE38-B62D56F43ECA}" dt="2024-04-05T16:37:59.032" v="3428" actId="20577"/>
          <ac:spMkLst>
            <pc:docMk/>
            <pc:sldMk cId="3179105951" sldId="268"/>
            <ac:spMk id="2" creationId="{D2C211DB-042C-4118-68A8-1326DF855BDE}"/>
          </ac:spMkLst>
        </pc:spChg>
        <pc:spChg chg="del mod">
          <ac:chgData name="Nguyen, Tai" userId="e26ac75b-4a6c-4dfe-89ce-35425fe1f383" providerId="ADAL" clId="{9503F31E-82EF-504D-AE38-B62D56F43ECA}" dt="2024-04-05T00:59:18.029" v="966" actId="478"/>
          <ac:spMkLst>
            <pc:docMk/>
            <pc:sldMk cId="3179105951" sldId="268"/>
            <ac:spMk id="3" creationId="{FE346DD6-E658-BBC3-2331-F7D68FF73244}"/>
          </ac:spMkLst>
        </pc:spChg>
        <pc:picChg chg="add mod">
          <ac:chgData name="Nguyen, Tai" userId="e26ac75b-4a6c-4dfe-89ce-35425fe1f383" providerId="ADAL" clId="{9503F31E-82EF-504D-AE38-B62D56F43ECA}" dt="2024-04-05T04:00:54.110" v="1736" actId="14861"/>
          <ac:picMkLst>
            <pc:docMk/>
            <pc:sldMk cId="3179105951" sldId="268"/>
            <ac:picMk id="4" creationId="{5BCE2D3A-7726-F14F-0E70-7A39795DD80A}"/>
          </ac:picMkLst>
        </pc:picChg>
        <pc:picChg chg="add mod">
          <ac:chgData name="Nguyen, Tai" userId="e26ac75b-4a6c-4dfe-89ce-35425fe1f383" providerId="ADAL" clId="{9503F31E-82EF-504D-AE38-B62D56F43ECA}" dt="2024-04-05T04:01:01.061" v="1737" actId="14861"/>
          <ac:picMkLst>
            <pc:docMk/>
            <pc:sldMk cId="3179105951" sldId="268"/>
            <ac:picMk id="5" creationId="{5BFE199A-242F-9871-A56E-A915F2ADDE5C}"/>
          </ac:picMkLst>
        </pc:picChg>
      </pc:sldChg>
      <pc:sldChg chg="addSp delSp modSp add mod delAnim">
        <pc:chgData name="Nguyen, Tai" userId="e26ac75b-4a6c-4dfe-89ce-35425fe1f383" providerId="ADAL" clId="{9503F31E-82EF-504D-AE38-B62D56F43ECA}" dt="2024-04-05T16:25:59.657" v="3327" actId="1076"/>
        <pc:sldMkLst>
          <pc:docMk/>
          <pc:sldMk cId="3068971632" sldId="269"/>
        </pc:sldMkLst>
        <pc:spChg chg="mod">
          <ac:chgData name="Nguyen, Tai" userId="e26ac75b-4a6c-4dfe-89ce-35425fe1f383" providerId="ADAL" clId="{9503F31E-82EF-504D-AE38-B62D56F43ECA}" dt="2024-04-05T03:45:18.903" v="1163" actId="207"/>
          <ac:spMkLst>
            <pc:docMk/>
            <pc:sldMk cId="3068971632" sldId="269"/>
            <ac:spMk id="2" creationId="{A6542837-0172-D03F-FB40-C40F0AA50575}"/>
          </ac:spMkLst>
        </pc:spChg>
        <pc:spChg chg="add mod">
          <ac:chgData name="Nguyen, Tai" userId="e26ac75b-4a6c-4dfe-89ce-35425fe1f383" providerId="ADAL" clId="{9503F31E-82EF-504D-AE38-B62D56F43ECA}" dt="2024-04-05T16:25:53.467" v="3326" actId="207"/>
          <ac:spMkLst>
            <pc:docMk/>
            <pc:sldMk cId="3068971632" sldId="269"/>
            <ac:spMk id="3" creationId="{0B42319C-40B9-2A01-36CB-C8F3982A5EBC}"/>
          </ac:spMkLst>
        </pc:spChg>
        <pc:spChg chg="del">
          <ac:chgData name="Nguyen, Tai" userId="e26ac75b-4a6c-4dfe-89ce-35425fe1f383" providerId="ADAL" clId="{9503F31E-82EF-504D-AE38-B62D56F43ECA}" dt="2024-04-05T01:14:31.589" v="1102" actId="478"/>
          <ac:spMkLst>
            <pc:docMk/>
            <pc:sldMk cId="3068971632" sldId="269"/>
            <ac:spMk id="3" creationId="{25D783C1-0F1B-F1A2-E33C-B6CC5B95D6E6}"/>
          </ac:spMkLst>
        </pc:spChg>
        <pc:spChg chg="add mod">
          <ac:chgData name="Nguyen, Tai" userId="e26ac75b-4a6c-4dfe-89ce-35425fe1f383" providerId="ADAL" clId="{9503F31E-82EF-504D-AE38-B62D56F43ECA}" dt="2024-04-05T16:25:09.311" v="3314" actId="1076"/>
          <ac:spMkLst>
            <pc:docMk/>
            <pc:sldMk cId="3068971632" sldId="269"/>
            <ac:spMk id="4" creationId="{50D7668A-F335-B68E-9E22-0B5BD3EF0FD7}"/>
          </ac:spMkLst>
        </pc:spChg>
        <pc:spChg chg="del">
          <ac:chgData name="Nguyen, Tai" userId="e26ac75b-4a6c-4dfe-89ce-35425fe1f383" providerId="ADAL" clId="{9503F31E-82EF-504D-AE38-B62D56F43ECA}" dt="2024-04-05T01:15:14.100" v="1109" actId="26606"/>
          <ac:spMkLst>
            <pc:docMk/>
            <pc:sldMk cId="3068971632" sldId="269"/>
            <ac:spMk id="2055" creationId="{1616B030-9E79-8B18-0718-CDE3673C299B}"/>
          </ac:spMkLst>
        </pc:spChg>
        <pc:spChg chg="del">
          <ac:chgData name="Nguyen, Tai" userId="e26ac75b-4a6c-4dfe-89ce-35425fe1f383" providerId="ADAL" clId="{9503F31E-82EF-504D-AE38-B62D56F43ECA}" dt="2024-04-05T01:15:14.100" v="1109" actId="26606"/>
          <ac:spMkLst>
            <pc:docMk/>
            <pc:sldMk cId="3068971632" sldId="269"/>
            <ac:spMk id="2057" creationId="{3BF00D1A-A3D8-B1F1-5428-8B34B1C2DA43}"/>
          </ac:spMkLst>
        </pc:spChg>
        <pc:spChg chg="del">
          <ac:chgData name="Nguyen, Tai" userId="e26ac75b-4a6c-4dfe-89ce-35425fe1f383" providerId="ADAL" clId="{9503F31E-82EF-504D-AE38-B62D56F43ECA}" dt="2024-04-05T01:15:14.100" v="1109" actId="26606"/>
          <ac:spMkLst>
            <pc:docMk/>
            <pc:sldMk cId="3068971632" sldId="269"/>
            <ac:spMk id="2059" creationId="{B38D4E3E-2A6B-8FC3-B9FC-656963F6DEEA}"/>
          </ac:spMkLst>
        </pc:spChg>
        <pc:spChg chg="del">
          <ac:chgData name="Nguyen, Tai" userId="e26ac75b-4a6c-4dfe-89ce-35425fe1f383" providerId="ADAL" clId="{9503F31E-82EF-504D-AE38-B62D56F43ECA}" dt="2024-04-05T01:15:14.100" v="1109" actId="26606"/>
          <ac:spMkLst>
            <pc:docMk/>
            <pc:sldMk cId="3068971632" sldId="269"/>
            <ac:spMk id="2061" creationId="{A40AEF6D-6A80-BBFA-0365-1733A52F93EE}"/>
          </ac:spMkLst>
        </pc:spChg>
        <pc:spChg chg="add">
          <ac:chgData name="Nguyen, Tai" userId="e26ac75b-4a6c-4dfe-89ce-35425fe1f383" providerId="ADAL" clId="{9503F31E-82EF-504D-AE38-B62D56F43ECA}" dt="2024-04-05T01:15:14.100" v="1109" actId="26606"/>
          <ac:spMkLst>
            <pc:docMk/>
            <pc:sldMk cId="3068971632" sldId="269"/>
            <ac:spMk id="4103" creationId="{7A18C9FB-EC4C-4DAE-8F7D-C6E5AF607958}"/>
          </ac:spMkLst>
        </pc:spChg>
        <pc:spChg chg="add">
          <ac:chgData name="Nguyen, Tai" userId="e26ac75b-4a6c-4dfe-89ce-35425fe1f383" providerId="ADAL" clId="{9503F31E-82EF-504D-AE38-B62D56F43ECA}" dt="2024-04-05T01:15:14.100" v="1109" actId="26606"/>
          <ac:spMkLst>
            <pc:docMk/>
            <pc:sldMk cId="3068971632" sldId="269"/>
            <ac:spMk id="4105" creationId="{4A8FDA66-67B4-4DBE-8354-C26F91ADB665}"/>
          </ac:spMkLst>
        </pc:spChg>
        <pc:spChg chg="add">
          <ac:chgData name="Nguyen, Tai" userId="e26ac75b-4a6c-4dfe-89ce-35425fe1f383" providerId="ADAL" clId="{9503F31E-82EF-504D-AE38-B62D56F43ECA}" dt="2024-04-05T01:15:14.100" v="1109" actId="26606"/>
          <ac:spMkLst>
            <pc:docMk/>
            <pc:sldMk cId="3068971632" sldId="269"/>
            <ac:spMk id="4107" creationId="{3B2B1500-BB55-471C-8A9E-67288297ECE1}"/>
          </ac:spMkLst>
        </pc:spChg>
        <pc:spChg chg="add">
          <ac:chgData name="Nguyen, Tai" userId="e26ac75b-4a6c-4dfe-89ce-35425fe1f383" providerId="ADAL" clId="{9503F31E-82EF-504D-AE38-B62D56F43ECA}" dt="2024-04-05T01:15:14.100" v="1109" actId="26606"/>
          <ac:spMkLst>
            <pc:docMk/>
            <pc:sldMk cId="3068971632" sldId="269"/>
            <ac:spMk id="4109" creationId="{3045E22C-A99D-41BB-AF14-EF1B1E745A70}"/>
          </ac:spMkLst>
        </pc:spChg>
        <pc:picChg chg="del">
          <ac:chgData name="Nguyen, Tai" userId="e26ac75b-4a6c-4dfe-89ce-35425fe1f383" providerId="ADAL" clId="{9503F31E-82EF-504D-AE38-B62D56F43ECA}" dt="2024-04-05T01:14:53.648" v="1105" actId="478"/>
          <ac:picMkLst>
            <pc:docMk/>
            <pc:sldMk cId="3068971632" sldId="269"/>
            <ac:picMk id="2050" creationId="{82E1DEB3-491D-545E-69C2-5DB4CC6BE7F1}"/>
          </ac:picMkLst>
        </pc:picChg>
        <pc:picChg chg="add mod">
          <ac:chgData name="Nguyen, Tai" userId="e26ac75b-4a6c-4dfe-89ce-35425fe1f383" providerId="ADAL" clId="{9503F31E-82EF-504D-AE38-B62D56F43ECA}" dt="2024-04-05T16:25:59.657" v="3327" actId="1076"/>
          <ac:picMkLst>
            <pc:docMk/>
            <pc:sldMk cId="3068971632" sldId="269"/>
            <ac:picMk id="4098" creationId="{EC397022-0A0F-478E-AF25-84444B993EFC}"/>
          </ac:picMkLst>
        </pc:picChg>
      </pc:sldChg>
      <pc:sldChg chg="addSp delSp modSp mod modAnim">
        <pc:chgData name="Nguyen, Tai" userId="e26ac75b-4a6c-4dfe-89ce-35425fe1f383" providerId="ADAL" clId="{9503F31E-82EF-504D-AE38-B62D56F43ECA}" dt="2024-04-05T06:33:17.251" v="2683" actId="207"/>
        <pc:sldMkLst>
          <pc:docMk/>
          <pc:sldMk cId="2464274205" sldId="270"/>
        </pc:sldMkLst>
        <pc:spChg chg="del">
          <ac:chgData name="Nguyen, Tai" userId="e26ac75b-4a6c-4dfe-89ce-35425fe1f383" providerId="ADAL" clId="{9503F31E-82EF-504D-AE38-B62D56F43ECA}" dt="2024-04-05T05:38:38.098" v="2463" actId="478"/>
          <ac:spMkLst>
            <pc:docMk/>
            <pc:sldMk cId="2464274205" sldId="270"/>
            <ac:spMk id="2" creationId="{59C87604-981B-59D3-8CB3-4859AB8CD6D6}"/>
          </ac:spMkLst>
        </pc:spChg>
        <pc:spChg chg="add mod">
          <ac:chgData name="Nguyen, Tai" userId="e26ac75b-4a6c-4dfe-89ce-35425fe1f383" providerId="ADAL" clId="{9503F31E-82EF-504D-AE38-B62D56F43ECA}" dt="2024-04-05T06:33:17.251" v="2683" actId="207"/>
          <ac:spMkLst>
            <pc:docMk/>
            <pc:sldMk cId="2464274205" sldId="270"/>
            <ac:spMk id="5" creationId="{61582675-C8F3-5245-71D3-2A56BE747CF5}"/>
          </ac:spMkLst>
        </pc:spChg>
        <pc:picChg chg="mod">
          <ac:chgData name="Nguyen, Tai" userId="e26ac75b-4a6c-4dfe-89ce-35425fe1f383" providerId="ADAL" clId="{9503F31E-82EF-504D-AE38-B62D56F43ECA}" dt="2024-04-05T05:39:00.837" v="2466" actId="1076"/>
          <ac:picMkLst>
            <pc:docMk/>
            <pc:sldMk cId="2464274205" sldId="270"/>
            <ac:picMk id="4" creationId="{80B10F80-EA74-DF34-9429-E79AF8F05E77}"/>
          </ac:picMkLst>
        </pc:picChg>
      </pc:sldChg>
      <pc:sldChg chg="addSp modSp mod setBg">
        <pc:chgData name="Nguyen, Tai" userId="e26ac75b-4a6c-4dfe-89ce-35425fe1f383" providerId="ADAL" clId="{9503F31E-82EF-504D-AE38-B62D56F43ECA}" dt="2024-04-05T05:37:27.788" v="2428" actId="1076"/>
        <pc:sldMkLst>
          <pc:docMk/>
          <pc:sldMk cId="3511364414" sldId="271"/>
        </pc:sldMkLst>
        <pc:spChg chg="mod">
          <ac:chgData name="Nguyen, Tai" userId="e26ac75b-4a6c-4dfe-89ce-35425fe1f383" providerId="ADAL" clId="{9503F31E-82EF-504D-AE38-B62D56F43ECA}" dt="2024-04-05T05:37:03.842" v="2421" actId="20577"/>
          <ac:spMkLst>
            <pc:docMk/>
            <pc:sldMk cId="3511364414" sldId="271"/>
            <ac:spMk id="2" creationId="{4F6753FD-CB54-C403-717D-6C7E1353B8D6}"/>
          </ac:spMkLst>
        </pc:spChg>
        <pc:spChg chg="add">
          <ac:chgData name="Nguyen, Tai" userId="e26ac75b-4a6c-4dfe-89ce-35425fe1f383" providerId="ADAL" clId="{9503F31E-82EF-504D-AE38-B62D56F43ECA}" dt="2024-04-05T05:36:54.681" v="2387" actId="26606"/>
          <ac:spMkLst>
            <pc:docMk/>
            <pc:sldMk cId="3511364414" sldId="271"/>
            <ac:spMk id="14" creationId="{A6EF5A53-0A64-4CA5-B9C7-1CB97CB5CF1C}"/>
          </ac:spMkLst>
        </pc:spChg>
        <pc:spChg chg="add">
          <ac:chgData name="Nguyen, Tai" userId="e26ac75b-4a6c-4dfe-89ce-35425fe1f383" providerId="ADAL" clId="{9503F31E-82EF-504D-AE38-B62D56F43ECA}" dt="2024-04-05T05:36:54.681" v="2387" actId="26606"/>
          <ac:spMkLst>
            <pc:docMk/>
            <pc:sldMk cId="3511364414" sldId="271"/>
            <ac:spMk id="16" creationId="{34ABFBEA-4EB0-4D02-A2C0-1733CD3D6F12}"/>
          </ac:spMkLst>
        </pc:spChg>
        <pc:spChg chg="add">
          <ac:chgData name="Nguyen, Tai" userId="e26ac75b-4a6c-4dfe-89ce-35425fe1f383" providerId="ADAL" clId="{9503F31E-82EF-504D-AE38-B62D56F43ECA}" dt="2024-04-05T05:36:54.681" v="2387" actId="26606"/>
          <ac:spMkLst>
            <pc:docMk/>
            <pc:sldMk cId="3511364414" sldId="271"/>
            <ac:spMk id="18" creationId="{19E083F6-57F4-487B-A766-EA0462B1EED8}"/>
          </ac:spMkLst>
        </pc:spChg>
        <pc:spChg chg="add">
          <ac:chgData name="Nguyen, Tai" userId="e26ac75b-4a6c-4dfe-89ce-35425fe1f383" providerId="ADAL" clId="{9503F31E-82EF-504D-AE38-B62D56F43ECA}" dt="2024-04-05T05:36:54.681" v="2387" actId="26606"/>
          <ac:spMkLst>
            <pc:docMk/>
            <pc:sldMk cId="3511364414" sldId="271"/>
            <ac:spMk id="20" creationId="{7A18C9FB-EC4C-4DAE-8F7D-C6E5AF607958}"/>
          </ac:spMkLst>
        </pc:spChg>
        <pc:spChg chg="add">
          <ac:chgData name="Nguyen, Tai" userId="e26ac75b-4a6c-4dfe-89ce-35425fe1f383" providerId="ADAL" clId="{9503F31E-82EF-504D-AE38-B62D56F43ECA}" dt="2024-04-05T05:36:54.681" v="2387" actId="26606"/>
          <ac:spMkLst>
            <pc:docMk/>
            <pc:sldMk cId="3511364414" sldId="271"/>
            <ac:spMk id="22" creationId="{A0B0D064-49EC-422C-B83B-1EF0154627E4}"/>
          </ac:spMkLst>
        </pc:spChg>
        <pc:grpChg chg="add">
          <ac:chgData name="Nguyen, Tai" userId="e26ac75b-4a6c-4dfe-89ce-35425fe1f383" providerId="ADAL" clId="{9503F31E-82EF-504D-AE38-B62D56F43ECA}" dt="2024-04-05T05:36:54.681" v="2387" actId="26606"/>
          <ac:grpSpMkLst>
            <pc:docMk/>
            <pc:sldMk cId="3511364414" sldId="271"/>
            <ac:grpSpMk id="24" creationId="{97BD10BA-973B-4A2D-B0D3-232F303EE6F5}"/>
          </ac:grpSpMkLst>
        </pc:grpChg>
        <pc:picChg chg="mod ord">
          <ac:chgData name="Nguyen, Tai" userId="e26ac75b-4a6c-4dfe-89ce-35425fe1f383" providerId="ADAL" clId="{9503F31E-82EF-504D-AE38-B62D56F43ECA}" dt="2024-04-05T05:37:19.571" v="2425" actId="1076"/>
          <ac:picMkLst>
            <pc:docMk/>
            <pc:sldMk cId="3511364414" sldId="271"/>
            <ac:picMk id="6" creationId="{480D93A2-12A8-4C79-CBEF-18E25A1BAB8C}"/>
          </ac:picMkLst>
        </pc:picChg>
        <pc:picChg chg="mod">
          <ac:chgData name="Nguyen, Tai" userId="e26ac75b-4a6c-4dfe-89ce-35425fe1f383" providerId="ADAL" clId="{9503F31E-82EF-504D-AE38-B62D56F43ECA}" dt="2024-04-05T05:37:27.788" v="2428" actId="1076"/>
          <ac:picMkLst>
            <pc:docMk/>
            <pc:sldMk cId="3511364414" sldId="271"/>
            <ac:picMk id="9" creationId="{AB0D155C-BC0C-088E-878A-02986CC4821D}"/>
          </ac:picMkLst>
        </pc:picChg>
      </pc:sldChg>
      <pc:sldChg chg="addSp modSp mod modAnim">
        <pc:chgData name="Nguyen, Tai" userId="e26ac75b-4a6c-4dfe-89ce-35425fe1f383" providerId="ADAL" clId="{9503F31E-82EF-504D-AE38-B62D56F43ECA}" dt="2024-04-05T06:34:22.852" v="2699" actId="14100"/>
        <pc:sldMkLst>
          <pc:docMk/>
          <pc:sldMk cId="3187478143" sldId="272"/>
        </pc:sldMkLst>
        <pc:spChg chg="mod">
          <ac:chgData name="Nguyen, Tai" userId="e26ac75b-4a6c-4dfe-89ce-35425fe1f383" providerId="ADAL" clId="{9503F31E-82EF-504D-AE38-B62D56F43ECA}" dt="2024-04-05T06:34:05.785" v="2692" actId="404"/>
          <ac:spMkLst>
            <pc:docMk/>
            <pc:sldMk cId="3187478143" sldId="272"/>
            <ac:spMk id="2" creationId="{80AEC437-52D0-7570-65B4-299DA891B53A}"/>
          </ac:spMkLst>
        </pc:spChg>
        <pc:spChg chg="add mod">
          <ac:chgData name="Nguyen, Tai" userId="e26ac75b-4a6c-4dfe-89ce-35425fe1f383" providerId="ADAL" clId="{9503F31E-82EF-504D-AE38-B62D56F43ECA}" dt="2024-04-05T06:34:22.852" v="2699" actId="14100"/>
          <ac:spMkLst>
            <pc:docMk/>
            <pc:sldMk cId="3187478143" sldId="272"/>
            <ac:spMk id="3" creationId="{1AC21AC6-C874-9AB8-9567-4EFDA69319E9}"/>
          </ac:spMkLst>
        </pc:spChg>
        <pc:picChg chg="mod">
          <ac:chgData name="Nguyen, Tai" userId="e26ac75b-4a6c-4dfe-89ce-35425fe1f383" providerId="ADAL" clId="{9503F31E-82EF-504D-AE38-B62D56F43ECA}" dt="2024-04-05T05:21:43.510" v="2223" actId="1076"/>
          <ac:picMkLst>
            <pc:docMk/>
            <pc:sldMk cId="3187478143" sldId="272"/>
            <ac:picMk id="7" creationId="{2D26107D-454A-40BB-B65A-F76A039BC0F0}"/>
          </ac:picMkLst>
        </pc:picChg>
      </pc:sldChg>
      <pc:sldChg chg="addSp modSp mod setBg">
        <pc:chgData name="Nguyen, Tai" userId="e26ac75b-4a6c-4dfe-89ce-35425fe1f383" providerId="ADAL" clId="{9503F31E-82EF-504D-AE38-B62D56F43ECA}" dt="2024-04-05T05:38:17.553" v="2460" actId="1076"/>
        <pc:sldMkLst>
          <pc:docMk/>
          <pc:sldMk cId="2634650282" sldId="273"/>
        </pc:sldMkLst>
        <pc:spChg chg="mod">
          <ac:chgData name="Nguyen, Tai" userId="e26ac75b-4a6c-4dfe-89ce-35425fe1f383" providerId="ADAL" clId="{9503F31E-82EF-504D-AE38-B62D56F43ECA}" dt="2024-04-05T05:37:48.603" v="2451" actId="20577"/>
          <ac:spMkLst>
            <pc:docMk/>
            <pc:sldMk cId="2634650282" sldId="273"/>
            <ac:spMk id="2" creationId="{2AC77191-9A39-D80D-F655-50C31D32BF0D}"/>
          </ac:spMkLst>
        </pc:spChg>
        <pc:spChg chg="add">
          <ac:chgData name="Nguyen, Tai" userId="e26ac75b-4a6c-4dfe-89ce-35425fe1f383" providerId="ADAL" clId="{9503F31E-82EF-504D-AE38-B62D56F43ECA}" dt="2024-04-05T05:37:41.681" v="2429" actId="26606"/>
          <ac:spMkLst>
            <pc:docMk/>
            <pc:sldMk cId="2634650282" sldId="273"/>
            <ac:spMk id="12" creationId="{A6EF5A53-0A64-4CA5-B9C7-1CB97CB5CF1C}"/>
          </ac:spMkLst>
        </pc:spChg>
        <pc:spChg chg="add">
          <ac:chgData name="Nguyen, Tai" userId="e26ac75b-4a6c-4dfe-89ce-35425fe1f383" providerId="ADAL" clId="{9503F31E-82EF-504D-AE38-B62D56F43ECA}" dt="2024-04-05T05:37:41.681" v="2429" actId="26606"/>
          <ac:spMkLst>
            <pc:docMk/>
            <pc:sldMk cId="2634650282" sldId="273"/>
            <ac:spMk id="14" creationId="{34ABFBEA-4EB0-4D02-A2C0-1733CD3D6F12}"/>
          </ac:spMkLst>
        </pc:spChg>
        <pc:spChg chg="add">
          <ac:chgData name="Nguyen, Tai" userId="e26ac75b-4a6c-4dfe-89ce-35425fe1f383" providerId="ADAL" clId="{9503F31E-82EF-504D-AE38-B62D56F43ECA}" dt="2024-04-05T05:37:41.681" v="2429" actId="26606"/>
          <ac:spMkLst>
            <pc:docMk/>
            <pc:sldMk cId="2634650282" sldId="273"/>
            <ac:spMk id="16" creationId="{19E083F6-57F4-487B-A766-EA0462B1EED8}"/>
          </ac:spMkLst>
        </pc:spChg>
        <pc:spChg chg="add">
          <ac:chgData name="Nguyen, Tai" userId="e26ac75b-4a6c-4dfe-89ce-35425fe1f383" providerId="ADAL" clId="{9503F31E-82EF-504D-AE38-B62D56F43ECA}" dt="2024-04-05T05:37:41.681" v="2429" actId="26606"/>
          <ac:spMkLst>
            <pc:docMk/>
            <pc:sldMk cId="2634650282" sldId="273"/>
            <ac:spMk id="18" creationId="{73C423DB-7749-4DF8-8419-C7C2F0EF54E8}"/>
          </ac:spMkLst>
        </pc:spChg>
        <pc:spChg chg="add">
          <ac:chgData name="Nguyen, Tai" userId="e26ac75b-4a6c-4dfe-89ce-35425fe1f383" providerId="ADAL" clId="{9503F31E-82EF-504D-AE38-B62D56F43ECA}" dt="2024-04-05T05:37:41.681" v="2429" actId="26606"/>
          <ac:spMkLst>
            <pc:docMk/>
            <pc:sldMk cId="2634650282" sldId="273"/>
            <ac:spMk id="20" creationId="{DE6C44D3-84D0-4585-94EB-A3A81F555156}"/>
          </ac:spMkLst>
        </pc:spChg>
        <pc:grpChg chg="add">
          <ac:chgData name="Nguyen, Tai" userId="e26ac75b-4a6c-4dfe-89ce-35425fe1f383" providerId="ADAL" clId="{9503F31E-82EF-504D-AE38-B62D56F43ECA}" dt="2024-04-05T05:37:41.681" v="2429" actId="26606"/>
          <ac:grpSpMkLst>
            <pc:docMk/>
            <pc:sldMk cId="2634650282" sldId="273"/>
            <ac:grpSpMk id="22" creationId="{E2E9E5A8-69E1-45E8-A840-B64883F7D5E7}"/>
          </ac:grpSpMkLst>
        </pc:grpChg>
        <pc:picChg chg="mod">
          <ac:chgData name="Nguyen, Tai" userId="e26ac75b-4a6c-4dfe-89ce-35425fe1f383" providerId="ADAL" clId="{9503F31E-82EF-504D-AE38-B62D56F43ECA}" dt="2024-04-05T05:38:01.470" v="2454" actId="1076"/>
          <ac:picMkLst>
            <pc:docMk/>
            <pc:sldMk cId="2634650282" sldId="273"/>
            <ac:picMk id="4" creationId="{2D6D6966-1FD9-B84A-764E-BC2AFDB402A8}"/>
          </ac:picMkLst>
        </pc:picChg>
        <pc:picChg chg="mod">
          <ac:chgData name="Nguyen, Tai" userId="e26ac75b-4a6c-4dfe-89ce-35425fe1f383" providerId="ADAL" clId="{9503F31E-82EF-504D-AE38-B62D56F43ECA}" dt="2024-04-05T05:38:12.259" v="2458" actId="1076"/>
          <ac:picMkLst>
            <pc:docMk/>
            <pc:sldMk cId="2634650282" sldId="273"/>
            <ac:picMk id="5" creationId="{95570318-1FF0-9F6A-19A8-5865F3BB1897}"/>
          </ac:picMkLst>
        </pc:picChg>
        <pc:picChg chg="mod">
          <ac:chgData name="Nguyen, Tai" userId="e26ac75b-4a6c-4dfe-89ce-35425fe1f383" providerId="ADAL" clId="{9503F31E-82EF-504D-AE38-B62D56F43ECA}" dt="2024-04-05T05:38:04.153" v="2455" actId="1076"/>
          <ac:picMkLst>
            <pc:docMk/>
            <pc:sldMk cId="2634650282" sldId="273"/>
            <ac:picMk id="6" creationId="{F7F3B024-25E8-7794-2768-EFEA36EEF91D}"/>
          </ac:picMkLst>
        </pc:picChg>
        <pc:picChg chg="mod">
          <ac:chgData name="Nguyen, Tai" userId="e26ac75b-4a6c-4dfe-89ce-35425fe1f383" providerId="ADAL" clId="{9503F31E-82EF-504D-AE38-B62D56F43ECA}" dt="2024-04-05T05:38:17.553" v="2460" actId="1076"/>
          <ac:picMkLst>
            <pc:docMk/>
            <pc:sldMk cId="2634650282" sldId="273"/>
            <ac:picMk id="7" creationId="{6523F07C-5352-BB04-7603-21D856D37783}"/>
          </ac:picMkLst>
        </pc:picChg>
      </pc:sldChg>
      <pc:sldChg chg="addSp delSp modSp mod setBg">
        <pc:chgData name="Nguyen, Tai" userId="e26ac75b-4a6c-4dfe-89ce-35425fe1f383" providerId="ADAL" clId="{9503F31E-82EF-504D-AE38-B62D56F43ECA}" dt="2024-04-05T05:41:58.787" v="2499" actId="14826"/>
        <pc:sldMkLst>
          <pc:docMk/>
          <pc:sldMk cId="2501364983" sldId="274"/>
        </pc:sldMkLst>
        <pc:spChg chg="mod">
          <ac:chgData name="Nguyen, Tai" userId="e26ac75b-4a6c-4dfe-89ce-35425fe1f383" providerId="ADAL" clId="{9503F31E-82EF-504D-AE38-B62D56F43ECA}" dt="2024-04-05T05:40:16.504" v="2498" actId="1076"/>
          <ac:spMkLst>
            <pc:docMk/>
            <pc:sldMk cId="2501364983" sldId="274"/>
            <ac:spMk id="2" creationId="{042D830F-9CC0-1972-895A-8D600F1CEA06}"/>
          </ac:spMkLst>
        </pc:spChg>
        <pc:spChg chg="del">
          <ac:chgData name="Nguyen, Tai" userId="e26ac75b-4a6c-4dfe-89ce-35425fe1f383" providerId="ADAL" clId="{9503F31E-82EF-504D-AE38-B62D56F43ECA}" dt="2024-04-05T05:40:10.682" v="2497" actId="26606"/>
          <ac:spMkLst>
            <pc:docMk/>
            <pc:sldMk cId="2501364983" sldId="274"/>
            <ac:spMk id="3" creationId="{F329342D-1311-A666-E35C-433FCE0ED6EE}"/>
          </ac:spMkLst>
        </pc:spChg>
        <pc:spChg chg="add">
          <ac:chgData name="Nguyen, Tai" userId="e26ac75b-4a6c-4dfe-89ce-35425fe1f383" providerId="ADAL" clId="{9503F31E-82EF-504D-AE38-B62D56F43ECA}" dt="2024-04-05T05:40:10.682" v="2497" actId="26606"/>
          <ac:spMkLst>
            <pc:docMk/>
            <pc:sldMk cId="2501364983" sldId="274"/>
            <ac:spMk id="9" creationId="{A6EF5A53-0A64-4CA5-B9C7-1CB97CB5CF1C}"/>
          </ac:spMkLst>
        </pc:spChg>
        <pc:spChg chg="add">
          <ac:chgData name="Nguyen, Tai" userId="e26ac75b-4a6c-4dfe-89ce-35425fe1f383" providerId="ADAL" clId="{9503F31E-82EF-504D-AE38-B62D56F43ECA}" dt="2024-04-05T05:40:10.682" v="2497" actId="26606"/>
          <ac:spMkLst>
            <pc:docMk/>
            <pc:sldMk cId="2501364983" sldId="274"/>
            <ac:spMk id="11" creationId="{34ABFBEA-4EB0-4D02-A2C0-1733CD3D6F12}"/>
          </ac:spMkLst>
        </pc:spChg>
        <pc:spChg chg="add">
          <ac:chgData name="Nguyen, Tai" userId="e26ac75b-4a6c-4dfe-89ce-35425fe1f383" providerId="ADAL" clId="{9503F31E-82EF-504D-AE38-B62D56F43ECA}" dt="2024-04-05T05:40:10.682" v="2497" actId="26606"/>
          <ac:spMkLst>
            <pc:docMk/>
            <pc:sldMk cId="2501364983" sldId="274"/>
            <ac:spMk id="13" creationId="{19E083F6-57F4-487B-A766-EA0462B1EED8}"/>
          </ac:spMkLst>
        </pc:spChg>
        <pc:spChg chg="add">
          <ac:chgData name="Nguyen, Tai" userId="e26ac75b-4a6c-4dfe-89ce-35425fe1f383" providerId="ADAL" clId="{9503F31E-82EF-504D-AE38-B62D56F43ECA}" dt="2024-04-05T05:40:10.682" v="2497" actId="26606"/>
          <ac:spMkLst>
            <pc:docMk/>
            <pc:sldMk cId="2501364983" sldId="274"/>
            <ac:spMk id="15" creationId="{7A18C9FB-EC4C-4DAE-8F7D-C6E5AF607958}"/>
          </ac:spMkLst>
        </pc:spChg>
        <pc:spChg chg="add">
          <ac:chgData name="Nguyen, Tai" userId="e26ac75b-4a6c-4dfe-89ce-35425fe1f383" providerId="ADAL" clId="{9503F31E-82EF-504D-AE38-B62D56F43ECA}" dt="2024-04-05T05:40:10.682" v="2497" actId="26606"/>
          <ac:spMkLst>
            <pc:docMk/>
            <pc:sldMk cId="2501364983" sldId="274"/>
            <ac:spMk id="17" creationId="{F47DB6CD-8E9E-4643-B3B6-01BD80429B3C}"/>
          </ac:spMkLst>
        </pc:spChg>
        <pc:picChg chg="add mod">
          <ac:chgData name="Nguyen, Tai" userId="e26ac75b-4a6c-4dfe-89ce-35425fe1f383" providerId="ADAL" clId="{9503F31E-82EF-504D-AE38-B62D56F43ECA}" dt="2024-04-05T05:41:58.787" v="2499" actId="14826"/>
          <ac:picMkLst>
            <pc:docMk/>
            <pc:sldMk cId="2501364983" sldId="274"/>
            <ac:picMk id="5" creationId="{F7A09A0C-49AB-F1C3-4258-8729B47893DA}"/>
          </ac:picMkLst>
        </pc:picChg>
      </pc:sldChg>
      <pc:sldChg chg="addSp delSp modSp mod modAnim">
        <pc:chgData name="Nguyen, Tai" userId="e26ac75b-4a6c-4dfe-89ce-35425fe1f383" providerId="ADAL" clId="{9503F31E-82EF-504D-AE38-B62D56F43ECA}" dt="2024-04-05T16:51:55.302" v="3493" actId="20577"/>
        <pc:sldMkLst>
          <pc:docMk/>
          <pc:sldMk cId="710401608" sldId="275"/>
        </pc:sldMkLst>
        <pc:spChg chg="del">
          <ac:chgData name="Nguyen, Tai" userId="e26ac75b-4a6c-4dfe-89ce-35425fe1f383" providerId="ADAL" clId="{9503F31E-82EF-504D-AE38-B62D56F43ECA}" dt="2024-04-05T04:06:57.619" v="1742" actId="478"/>
          <ac:spMkLst>
            <pc:docMk/>
            <pc:sldMk cId="710401608" sldId="275"/>
            <ac:spMk id="2" creationId="{9A8BBE45-7F17-9212-207B-F335ECB5641D}"/>
          </ac:spMkLst>
        </pc:spChg>
        <pc:spChg chg="add del mod">
          <ac:chgData name="Nguyen, Tai" userId="e26ac75b-4a6c-4dfe-89ce-35425fe1f383" providerId="ADAL" clId="{9503F31E-82EF-504D-AE38-B62D56F43ECA}" dt="2024-04-05T04:13:32.856" v="1991"/>
          <ac:spMkLst>
            <pc:docMk/>
            <pc:sldMk cId="710401608" sldId="275"/>
            <ac:spMk id="3" creationId="{1C0289D9-49D2-23CC-CA48-D7DF455FE404}"/>
          </ac:spMkLst>
        </pc:spChg>
        <pc:spChg chg="add mod">
          <ac:chgData name="Nguyen, Tai" userId="e26ac75b-4a6c-4dfe-89ce-35425fe1f383" providerId="ADAL" clId="{9503F31E-82EF-504D-AE38-B62D56F43ECA}" dt="2024-04-05T04:17:09.173" v="2174" actId="20577"/>
          <ac:spMkLst>
            <pc:docMk/>
            <pc:sldMk cId="710401608" sldId="275"/>
            <ac:spMk id="5" creationId="{0ECB8B3D-7123-9EEA-DAD5-6898BA81EC06}"/>
          </ac:spMkLst>
        </pc:spChg>
        <pc:spChg chg="add mod">
          <ac:chgData name="Nguyen, Tai" userId="e26ac75b-4a6c-4dfe-89ce-35425fe1f383" providerId="ADAL" clId="{9503F31E-82EF-504D-AE38-B62D56F43ECA}" dt="2024-04-05T16:51:55.302" v="3493" actId="20577"/>
          <ac:spMkLst>
            <pc:docMk/>
            <pc:sldMk cId="710401608" sldId="275"/>
            <ac:spMk id="6" creationId="{D531AC5A-1D13-4DD2-2389-73D654CA2E9E}"/>
          </ac:spMkLst>
        </pc:spChg>
        <pc:picChg chg="mod">
          <ac:chgData name="Nguyen, Tai" userId="e26ac75b-4a6c-4dfe-89ce-35425fe1f383" providerId="ADAL" clId="{9503F31E-82EF-504D-AE38-B62D56F43ECA}" dt="2024-04-05T04:14:08.201" v="2009" actId="1076"/>
          <ac:picMkLst>
            <pc:docMk/>
            <pc:sldMk cId="710401608" sldId="275"/>
            <ac:picMk id="4" creationId="{6B5798E3-ECBB-70A6-3285-7655E0DC02BF}"/>
          </ac:picMkLst>
        </pc:picChg>
      </pc:sldChg>
      <pc:sldChg chg="addSp delSp modSp mod setBg">
        <pc:chgData name="Nguyen, Tai" userId="e26ac75b-4a6c-4dfe-89ce-35425fe1f383" providerId="ADAL" clId="{9503F31E-82EF-504D-AE38-B62D56F43ECA}" dt="2024-04-05T06:22:17.722" v="2658" actId="1076"/>
        <pc:sldMkLst>
          <pc:docMk/>
          <pc:sldMk cId="884168875" sldId="276"/>
        </pc:sldMkLst>
        <pc:spChg chg="mod">
          <ac:chgData name="Nguyen, Tai" userId="e26ac75b-4a6c-4dfe-89ce-35425fe1f383" providerId="ADAL" clId="{9503F31E-82EF-504D-AE38-B62D56F43ECA}" dt="2024-04-05T06:22:17.722" v="2658" actId="1076"/>
          <ac:spMkLst>
            <pc:docMk/>
            <pc:sldMk cId="884168875" sldId="276"/>
            <ac:spMk id="2" creationId="{C354FB36-10C8-EB98-92BC-BE9217E0AB1F}"/>
          </ac:spMkLst>
        </pc:spChg>
        <pc:spChg chg="add del">
          <ac:chgData name="Nguyen, Tai" userId="e26ac75b-4a6c-4dfe-89ce-35425fe1f383" providerId="ADAL" clId="{9503F31E-82EF-504D-AE38-B62D56F43ECA}" dt="2024-04-05T05:42:56.154" v="2504" actId="26606"/>
          <ac:spMkLst>
            <pc:docMk/>
            <pc:sldMk cId="884168875" sldId="276"/>
            <ac:spMk id="3" creationId="{21CA0017-9798-CDF4-0866-EA60EFFD6D6E}"/>
          </ac:spMkLst>
        </pc:spChg>
        <pc:spChg chg="add del">
          <ac:chgData name="Nguyen, Tai" userId="e26ac75b-4a6c-4dfe-89ce-35425fe1f383" providerId="ADAL" clId="{9503F31E-82EF-504D-AE38-B62D56F43ECA}" dt="2024-04-05T05:42:52.277" v="2501" actId="26606"/>
          <ac:spMkLst>
            <pc:docMk/>
            <pc:sldMk cId="884168875" sldId="276"/>
            <ac:spMk id="9" creationId="{A6EF5A53-0A64-4CA5-B9C7-1CB97CB5CF1C}"/>
          </ac:spMkLst>
        </pc:spChg>
        <pc:spChg chg="add del">
          <ac:chgData name="Nguyen, Tai" userId="e26ac75b-4a6c-4dfe-89ce-35425fe1f383" providerId="ADAL" clId="{9503F31E-82EF-504D-AE38-B62D56F43ECA}" dt="2024-04-05T05:42:52.277" v="2501" actId="26606"/>
          <ac:spMkLst>
            <pc:docMk/>
            <pc:sldMk cId="884168875" sldId="276"/>
            <ac:spMk id="11" creationId="{34ABFBEA-4EB0-4D02-A2C0-1733CD3D6F12}"/>
          </ac:spMkLst>
        </pc:spChg>
        <pc:spChg chg="add del">
          <ac:chgData name="Nguyen, Tai" userId="e26ac75b-4a6c-4dfe-89ce-35425fe1f383" providerId="ADAL" clId="{9503F31E-82EF-504D-AE38-B62D56F43ECA}" dt="2024-04-05T05:42:52.277" v="2501" actId="26606"/>
          <ac:spMkLst>
            <pc:docMk/>
            <pc:sldMk cId="884168875" sldId="276"/>
            <ac:spMk id="13" creationId="{19E083F6-57F4-487B-A766-EA0462B1EED8}"/>
          </ac:spMkLst>
        </pc:spChg>
        <pc:spChg chg="add del">
          <ac:chgData name="Nguyen, Tai" userId="e26ac75b-4a6c-4dfe-89ce-35425fe1f383" providerId="ADAL" clId="{9503F31E-82EF-504D-AE38-B62D56F43ECA}" dt="2024-04-05T05:42:52.277" v="2501" actId="26606"/>
          <ac:spMkLst>
            <pc:docMk/>
            <pc:sldMk cId="884168875" sldId="276"/>
            <ac:spMk id="15" creationId="{7A18C9FB-EC4C-4DAE-8F7D-C6E5AF607958}"/>
          </ac:spMkLst>
        </pc:spChg>
        <pc:spChg chg="add del">
          <ac:chgData name="Nguyen, Tai" userId="e26ac75b-4a6c-4dfe-89ce-35425fe1f383" providerId="ADAL" clId="{9503F31E-82EF-504D-AE38-B62D56F43ECA}" dt="2024-04-05T05:42:52.277" v="2501" actId="26606"/>
          <ac:spMkLst>
            <pc:docMk/>
            <pc:sldMk cId="884168875" sldId="276"/>
            <ac:spMk id="17" creationId="{F47DB6CD-8E9E-4643-B3B6-01BD80429B3C}"/>
          </ac:spMkLst>
        </pc:spChg>
        <pc:spChg chg="add del">
          <ac:chgData name="Nguyen, Tai" userId="e26ac75b-4a6c-4dfe-89ce-35425fe1f383" providerId="ADAL" clId="{9503F31E-82EF-504D-AE38-B62D56F43ECA}" dt="2024-04-05T05:42:56.132" v="2503" actId="26606"/>
          <ac:spMkLst>
            <pc:docMk/>
            <pc:sldMk cId="884168875" sldId="276"/>
            <ac:spMk id="19" creationId="{FCFFC7D5-8758-4C87-A839-9FF78F54327B}"/>
          </ac:spMkLst>
        </pc:spChg>
        <pc:spChg chg="add del">
          <ac:chgData name="Nguyen, Tai" userId="e26ac75b-4a6c-4dfe-89ce-35425fe1f383" providerId="ADAL" clId="{9503F31E-82EF-504D-AE38-B62D56F43ECA}" dt="2024-04-05T05:42:56.132" v="2503" actId="26606"/>
          <ac:spMkLst>
            <pc:docMk/>
            <pc:sldMk cId="884168875" sldId="276"/>
            <ac:spMk id="20" creationId="{A6EF5A53-0A64-4CA5-B9C7-1CB97CB5CF1C}"/>
          </ac:spMkLst>
        </pc:spChg>
        <pc:spChg chg="add del">
          <ac:chgData name="Nguyen, Tai" userId="e26ac75b-4a6c-4dfe-89ce-35425fe1f383" providerId="ADAL" clId="{9503F31E-82EF-504D-AE38-B62D56F43ECA}" dt="2024-04-05T05:42:56.132" v="2503" actId="26606"/>
          <ac:spMkLst>
            <pc:docMk/>
            <pc:sldMk cId="884168875" sldId="276"/>
            <ac:spMk id="21" creationId="{34ABFBEA-4EB0-4D02-A2C0-1733CD3D6F12}"/>
          </ac:spMkLst>
        </pc:spChg>
        <pc:spChg chg="add del">
          <ac:chgData name="Nguyen, Tai" userId="e26ac75b-4a6c-4dfe-89ce-35425fe1f383" providerId="ADAL" clId="{9503F31E-82EF-504D-AE38-B62D56F43ECA}" dt="2024-04-05T05:42:56.132" v="2503" actId="26606"/>
          <ac:spMkLst>
            <pc:docMk/>
            <pc:sldMk cId="884168875" sldId="276"/>
            <ac:spMk id="22" creationId="{19E083F6-57F4-487B-A766-EA0462B1EED8}"/>
          </ac:spMkLst>
        </pc:spChg>
        <pc:spChg chg="add del">
          <ac:chgData name="Nguyen, Tai" userId="e26ac75b-4a6c-4dfe-89ce-35425fe1f383" providerId="ADAL" clId="{9503F31E-82EF-504D-AE38-B62D56F43ECA}" dt="2024-04-05T05:42:56.132" v="2503" actId="26606"/>
          <ac:spMkLst>
            <pc:docMk/>
            <pc:sldMk cId="884168875" sldId="276"/>
            <ac:spMk id="23" creationId="{7A18C9FB-EC4C-4DAE-8F7D-C6E5AF607958}"/>
          </ac:spMkLst>
        </pc:spChg>
        <pc:spChg chg="add del">
          <ac:chgData name="Nguyen, Tai" userId="e26ac75b-4a6c-4dfe-89ce-35425fe1f383" providerId="ADAL" clId="{9503F31E-82EF-504D-AE38-B62D56F43ECA}" dt="2024-04-05T05:42:56.132" v="2503" actId="26606"/>
          <ac:spMkLst>
            <pc:docMk/>
            <pc:sldMk cId="884168875" sldId="276"/>
            <ac:spMk id="25" creationId="{26C2F60D-36DC-4E6D-8544-3562BBABA872}"/>
          </ac:spMkLst>
        </pc:spChg>
        <pc:spChg chg="add">
          <ac:chgData name="Nguyen, Tai" userId="e26ac75b-4a6c-4dfe-89ce-35425fe1f383" providerId="ADAL" clId="{9503F31E-82EF-504D-AE38-B62D56F43ECA}" dt="2024-04-05T05:42:56.154" v="2504" actId="26606"/>
          <ac:spMkLst>
            <pc:docMk/>
            <pc:sldMk cId="884168875" sldId="276"/>
            <ac:spMk id="27" creationId="{A6EF5A53-0A64-4CA5-B9C7-1CB97CB5CF1C}"/>
          </ac:spMkLst>
        </pc:spChg>
        <pc:spChg chg="add">
          <ac:chgData name="Nguyen, Tai" userId="e26ac75b-4a6c-4dfe-89ce-35425fe1f383" providerId="ADAL" clId="{9503F31E-82EF-504D-AE38-B62D56F43ECA}" dt="2024-04-05T05:42:56.154" v="2504" actId="26606"/>
          <ac:spMkLst>
            <pc:docMk/>
            <pc:sldMk cId="884168875" sldId="276"/>
            <ac:spMk id="28" creationId="{34ABFBEA-4EB0-4D02-A2C0-1733CD3D6F12}"/>
          </ac:spMkLst>
        </pc:spChg>
        <pc:spChg chg="add">
          <ac:chgData name="Nguyen, Tai" userId="e26ac75b-4a6c-4dfe-89ce-35425fe1f383" providerId="ADAL" clId="{9503F31E-82EF-504D-AE38-B62D56F43ECA}" dt="2024-04-05T05:42:56.154" v="2504" actId="26606"/>
          <ac:spMkLst>
            <pc:docMk/>
            <pc:sldMk cId="884168875" sldId="276"/>
            <ac:spMk id="29" creationId="{19E083F6-57F4-487B-A766-EA0462B1EED8}"/>
          </ac:spMkLst>
        </pc:spChg>
        <pc:spChg chg="add">
          <ac:chgData name="Nguyen, Tai" userId="e26ac75b-4a6c-4dfe-89ce-35425fe1f383" providerId="ADAL" clId="{9503F31E-82EF-504D-AE38-B62D56F43ECA}" dt="2024-04-05T05:42:56.154" v="2504" actId="26606"/>
          <ac:spMkLst>
            <pc:docMk/>
            <pc:sldMk cId="884168875" sldId="276"/>
            <ac:spMk id="30" creationId="{7A18C9FB-EC4C-4DAE-8F7D-C6E5AF607958}"/>
          </ac:spMkLst>
        </pc:spChg>
        <pc:spChg chg="add">
          <ac:chgData name="Nguyen, Tai" userId="e26ac75b-4a6c-4dfe-89ce-35425fe1f383" providerId="ADAL" clId="{9503F31E-82EF-504D-AE38-B62D56F43ECA}" dt="2024-04-05T05:42:56.154" v="2504" actId="26606"/>
          <ac:spMkLst>
            <pc:docMk/>
            <pc:sldMk cId="884168875" sldId="276"/>
            <ac:spMk id="32" creationId="{F47DB6CD-8E9E-4643-B3B6-01BD80429B3C}"/>
          </ac:spMkLst>
        </pc:spChg>
        <pc:picChg chg="add del">
          <ac:chgData name="Nguyen, Tai" userId="e26ac75b-4a6c-4dfe-89ce-35425fe1f383" providerId="ADAL" clId="{9503F31E-82EF-504D-AE38-B62D56F43ECA}" dt="2024-04-05T05:42:52.277" v="2501" actId="26606"/>
          <ac:picMkLst>
            <pc:docMk/>
            <pc:sldMk cId="884168875" sldId="276"/>
            <ac:picMk id="5" creationId="{A3BA5C3C-F2FB-7785-F07C-3AEC309D7141}"/>
          </ac:picMkLst>
        </pc:picChg>
        <pc:picChg chg="add del">
          <ac:chgData name="Nguyen, Tai" userId="e26ac75b-4a6c-4dfe-89ce-35425fe1f383" providerId="ADAL" clId="{9503F31E-82EF-504D-AE38-B62D56F43ECA}" dt="2024-04-05T05:42:56.132" v="2503" actId="26606"/>
          <ac:picMkLst>
            <pc:docMk/>
            <pc:sldMk cId="884168875" sldId="276"/>
            <ac:picMk id="24" creationId="{E0253BBD-7977-11CE-5ABF-E10331290AE2}"/>
          </ac:picMkLst>
        </pc:picChg>
        <pc:picChg chg="add mod modCrop">
          <ac:chgData name="Nguyen, Tai" userId="e26ac75b-4a6c-4dfe-89ce-35425fe1f383" providerId="ADAL" clId="{9503F31E-82EF-504D-AE38-B62D56F43ECA}" dt="2024-04-05T05:45:28.229" v="2509" actId="18131"/>
          <ac:picMkLst>
            <pc:docMk/>
            <pc:sldMk cId="884168875" sldId="276"/>
            <ac:picMk id="31" creationId="{A3BA5C3C-F2FB-7785-F07C-3AEC309D7141}"/>
          </ac:picMkLst>
        </pc:picChg>
      </pc:sldChg>
      <pc:sldChg chg="add del ord">
        <pc:chgData name="Nguyen, Tai" userId="e26ac75b-4a6c-4dfe-89ce-35425fe1f383" providerId="ADAL" clId="{9503F31E-82EF-504D-AE38-B62D56F43ECA}" dt="2024-04-05T05:50:53.571" v="2550" actId="2696"/>
        <pc:sldMkLst>
          <pc:docMk/>
          <pc:sldMk cId="1249705290" sldId="277"/>
        </pc:sldMkLst>
      </pc:sldChg>
      <pc:sldChg chg="add del ord">
        <pc:chgData name="Nguyen, Tai" userId="e26ac75b-4a6c-4dfe-89ce-35425fe1f383" providerId="ADAL" clId="{9503F31E-82EF-504D-AE38-B62D56F43ECA}" dt="2024-04-05T06:31:58.203" v="2661" actId="2696"/>
        <pc:sldMkLst>
          <pc:docMk/>
          <pc:sldMk cId="2202318467" sldId="278"/>
        </pc:sldMkLst>
      </pc:sldChg>
      <pc:sldChg chg="delSp modSp add mod ord setBg modAnim delDesignElem">
        <pc:chgData name="Nguyen, Tai" userId="e26ac75b-4a6c-4dfe-89ce-35425fe1f383" providerId="ADAL" clId="{9503F31E-82EF-504D-AE38-B62D56F43ECA}" dt="2024-04-05T06:21:08.606" v="2608" actId="207"/>
        <pc:sldMkLst>
          <pc:docMk/>
          <pc:sldMk cId="2217273952" sldId="279"/>
        </pc:sldMkLst>
        <pc:spChg chg="mod">
          <ac:chgData name="Nguyen, Tai" userId="e26ac75b-4a6c-4dfe-89ce-35425fe1f383" providerId="ADAL" clId="{9503F31E-82EF-504D-AE38-B62D56F43ECA}" dt="2024-04-05T05:52:58.976" v="2592" actId="27636"/>
          <ac:spMkLst>
            <pc:docMk/>
            <pc:sldMk cId="2217273952" sldId="279"/>
            <ac:spMk id="2" creationId="{68A231CF-C76C-27C8-D591-1012D3070A91}"/>
          </ac:spMkLst>
        </pc:spChg>
        <pc:spChg chg="mod">
          <ac:chgData name="Nguyen, Tai" userId="e26ac75b-4a6c-4dfe-89ce-35425fe1f383" providerId="ADAL" clId="{9503F31E-82EF-504D-AE38-B62D56F43ECA}" dt="2024-04-05T06:21:08.606" v="2608" actId="207"/>
          <ac:spMkLst>
            <pc:docMk/>
            <pc:sldMk cId="2217273952" sldId="279"/>
            <ac:spMk id="3" creationId="{E1DE0B3E-4D26-48CD-73E5-423C5AA39EFE}"/>
          </ac:spMkLst>
        </pc:spChg>
        <pc:spChg chg="del">
          <ac:chgData name="Nguyen, Tai" userId="e26ac75b-4a6c-4dfe-89ce-35425fe1f383" providerId="ADAL" clId="{9503F31E-82EF-504D-AE38-B62D56F43ECA}" dt="2024-04-05T05:50:27.594" v="2543"/>
          <ac:spMkLst>
            <pc:docMk/>
            <pc:sldMk cId="2217273952" sldId="279"/>
            <ac:spMk id="57" creationId="{263D36EB-3B24-E137-D481-517ED7DA7CA2}"/>
          </ac:spMkLst>
        </pc:spChg>
        <pc:spChg chg="del">
          <ac:chgData name="Nguyen, Tai" userId="e26ac75b-4a6c-4dfe-89ce-35425fe1f383" providerId="ADAL" clId="{9503F31E-82EF-504D-AE38-B62D56F43ECA}" dt="2024-04-05T05:50:27.594" v="2543"/>
          <ac:spMkLst>
            <pc:docMk/>
            <pc:sldMk cId="2217273952" sldId="279"/>
            <ac:spMk id="59" creationId="{32EE5DDD-A074-2211-EFE2-D0CFCA49CDDA}"/>
          </ac:spMkLst>
        </pc:spChg>
        <pc:grpChg chg="del">
          <ac:chgData name="Nguyen, Tai" userId="e26ac75b-4a6c-4dfe-89ce-35425fe1f383" providerId="ADAL" clId="{9503F31E-82EF-504D-AE38-B62D56F43ECA}" dt="2024-04-05T05:50:27.594" v="2543"/>
          <ac:grpSpMkLst>
            <pc:docMk/>
            <pc:sldMk cId="2217273952" sldId="279"/>
            <ac:grpSpMk id="61" creationId="{0F8BB944-7B05-6BBC-2677-7828F69B611D}"/>
          </ac:grpSpMkLst>
        </pc:grpChg>
      </pc:sldChg>
      <pc:sldChg chg="modSp add mod ord modAnim">
        <pc:chgData name="Nguyen, Tai" userId="e26ac75b-4a6c-4dfe-89ce-35425fe1f383" providerId="ADAL" clId="{9503F31E-82EF-504D-AE38-B62D56F43ECA}" dt="2024-04-05T06:32:58.511" v="2680"/>
        <pc:sldMkLst>
          <pc:docMk/>
          <pc:sldMk cId="2623457825" sldId="280"/>
        </pc:sldMkLst>
        <pc:spChg chg="mod">
          <ac:chgData name="Nguyen, Tai" userId="e26ac75b-4a6c-4dfe-89ce-35425fe1f383" providerId="ADAL" clId="{9503F31E-82EF-504D-AE38-B62D56F43ECA}" dt="2024-04-05T06:32:58.511" v="2680"/>
          <ac:spMkLst>
            <pc:docMk/>
            <pc:sldMk cId="2623457825" sldId="280"/>
            <ac:spMk id="2" creationId="{814B2569-3EF8-F06E-F4AB-5E180DA6C75A}"/>
          </ac:spMkLst>
        </pc:spChg>
        <pc:spChg chg="mod">
          <ac:chgData name="Nguyen, Tai" userId="e26ac75b-4a6c-4dfe-89ce-35425fe1f383" providerId="ADAL" clId="{9503F31E-82EF-504D-AE38-B62D56F43ECA}" dt="2024-04-05T06:32:51.247" v="2679" actId="207"/>
          <ac:spMkLst>
            <pc:docMk/>
            <pc:sldMk cId="2623457825" sldId="280"/>
            <ac:spMk id="3" creationId="{FB3E7FDF-32D7-2FFD-E410-5C4FF31365F4}"/>
          </ac:spMkLst>
        </pc:spChg>
      </pc:sldChg>
      <pc:sldChg chg="addSp modSp add mod setBg modAnim">
        <pc:chgData name="Nguyen, Tai" userId="e26ac75b-4a6c-4dfe-89ce-35425fe1f383" providerId="ADAL" clId="{9503F31E-82EF-504D-AE38-B62D56F43ECA}" dt="2024-04-05T16:13:20.141" v="3207" actId="5793"/>
        <pc:sldMkLst>
          <pc:docMk/>
          <pc:sldMk cId="3722238714" sldId="281"/>
        </pc:sldMkLst>
        <pc:spChg chg="mod ord">
          <ac:chgData name="Nguyen, Tai" userId="e26ac75b-4a6c-4dfe-89ce-35425fe1f383" providerId="ADAL" clId="{9503F31E-82EF-504D-AE38-B62D56F43ECA}" dt="2024-04-05T07:12:53.107" v="2810" actId="1076"/>
          <ac:spMkLst>
            <pc:docMk/>
            <pc:sldMk cId="3722238714" sldId="281"/>
            <ac:spMk id="2" creationId="{483392C5-56A1-3737-C133-864D3A47EF6A}"/>
          </ac:spMkLst>
        </pc:spChg>
        <pc:spChg chg="mod">
          <ac:chgData name="Nguyen, Tai" userId="e26ac75b-4a6c-4dfe-89ce-35425fe1f383" providerId="ADAL" clId="{9503F31E-82EF-504D-AE38-B62D56F43ECA}" dt="2024-04-05T07:11:15.459" v="2766" actId="26606"/>
          <ac:spMkLst>
            <pc:docMk/>
            <pc:sldMk cId="3722238714" sldId="281"/>
            <ac:spMk id="3" creationId="{97D89366-F8E9-E843-D02C-33402A5A233B}"/>
          </ac:spMkLst>
        </pc:spChg>
        <pc:spChg chg="add mod">
          <ac:chgData name="Nguyen, Tai" userId="e26ac75b-4a6c-4dfe-89ce-35425fe1f383" providerId="ADAL" clId="{9503F31E-82EF-504D-AE38-B62D56F43ECA}" dt="2024-04-05T16:13:20.141" v="3207" actId="5793"/>
          <ac:spMkLst>
            <pc:docMk/>
            <pc:sldMk cId="3722238714" sldId="281"/>
            <ac:spMk id="4" creationId="{20D511B3-8711-67AD-AC08-40E1FD771585}"/>
          </ac:spMkLst>
        </pc:spChg>
        <pc:spChg chg="add">
          <ac:chgData name="Nguyen, Tai" userId="e26ac75b-4a6c-4dfe-89ce-35425fe1f383" providerId="ADAL" clId="{9503F31E-82EF-504D-AE38-B62D56F43ECA}" dt="2024-04-05T07:11:15.459" v="2766" actId="26606"/>
          <ac:spMkLst>
            <pc:docMk/>
            <pc:sldMk cId="3722238714" sldId="281"/>
            <ac:spMk id="8" creationId="{7A18C9FB-EC4C-4DAE-8F7D-C6E5AF607958}"/>
          </ac:spMkLst>
        </pc:spChg>
        <pc:spChg chg="add">
          <ac:chgData name="Nguyen, Tai" userId="e26ac75b-4a6c-4dfe-89ce-35425fe1f383" providerId="ADAL" clId="{9503F31E-82EF-504D-AE38-B62D56F43ECA}" dt="2024-04-05T07:11:15.459" v="2766" actId="26606"/>
          <ac:spMkLst>
            <pc:docMk/>
            <pc:sldMk cId="3722238714" sldId="281"/>
            <ac:spMk id="10" creationId="{3B2B1500-BB55-471C-8A9E-67288297ECE1}"/>
          </ac:spMkLst>
        </pc:spChg>
        <pc:spChg chg="add">
          <ac:chgData name="Nguyen, Tai" userId="e26ac75b-4a6c-4dfe-89ce-35425fe1f383" providerId="ADAL" clId="{9503F31E-82EF-504D-AE38-B62D56F43ECA}" dt="2024-04-05T07:11:15.459" v="2766" actId="26606"/>
          <ac:spMkLst>
            <pc:docMk/>
            <pc:sldMk cId="3722238714" sldId="281"/>
            <ac:spMk id="12" creationId="{3045E22C-A99D-41BB-AF14-EF1B1E745A70}"/>
          </ac:spMkLst>
        </pc:spChg>
      </pc:sldChg>
      <pc:sldChg chg="addSp delSp modSp add mod ord modAnim">
        <pc:chgData name="Nguyen, Tai" userId="e26ac75b-4a6c-4dfe-89ce-35425fe1f383" providerId="ADAL" clId="{9503F31E-82EF-504D-AE38-B62D56F43ECA}" dt="2024-04-05T16:17:57.306" v="3275" actId="1076"/>
        <pc:sldMkLst>
          <pc:docMk/>
          <pc:sldMk cId="812317431" sldId="282"/>
        </pc:sldMkLst>
        <pc:spChg chg="mod ord">
          <ac:chgData name="Nguyen, Tai" userId="e26ac75b-4a6c-4dfe-89ce-35425fe1f383" providerId="ADAL" clId="{9503F31E-82EF-504D-AE38-B62D56F43ECA}" dt="2024-04-05T16:17:53.390" v="3274" actId="1076"/>
          <ac:spMkLst>
            <pc:docMk/>
            <pc:sldMk cId="812317431" sldId="282"/>
            <ac:spMk id="2" creationId="{2D7B93C8-5AEF-D254-CEBB-DA7AA7035B20}"/>
          </ac:spMkLst>
        </pc:spChg>
        <pc:spChg chg="del">
          <ac:chgData name="Nguyen, Tai" userId="e26ac75b-4a6c-4dfe-89ce-35425fe1f383" providerId="ADAL" clId="{9503F31E-82EF-504D-AE38-B62D56F43ECA}" dt="2024-04-05T16:15:39.782" v="3248" actId="26606"/>
          <ac:spMkLst>
            <pc:docMk/>
            <pc:sldMk cId="812317431" sldId="282"/>
            <ac:spMk id="57" creationId="{448DBDA5-92FE-997C-777D-403BD1B22BE0}"/>
          </ac:spMkLst>
        </pc:spChg>
        <pc:spChg chg="del">
          <ac:chgData name="Nguyen, Tai" userId="e26ac75b-4a6c-4dfe-89ce-35425fe1f383" providerId="ADAL" clId="{9503F31E-82EF-504D-AE38-B62D56F43ECA}" dt="2024-04-05T16:15:39.782" v="3248" actId="26606"/>
          <ac:spMkLst>
            <pc:docMk/>
            <pc:sldMk cId="812317431" sldId="282"/>
            <ac:spMk id="59" creationId="{9E8C6C6E-10AD-2022-F7DF-C0E084FFB61F}"/>
          </ac:spMkLst>
        </pc:spChg>
        <pc:spChg chg="add del">
          <ac:chgData name="Nguyen, Tai" userId="e26ac75b-4a6c-4dfe-89ce-35425fe1f383" providerId="ADAL" clId="{9503F31E-82EF-504D-AE38-B62D56F43ECA}" dt="2024-04-05T16:17:44.178" v="3270" actId="26606"/>
          <ac:spMkLst>
            <pc:docMk/>
            <pc:sldMk cId="812317431" sldId="282"/>
            <ac:spMk id="68" creationId="{7A18C9FB-EC4C-4DAE-8F7D-C6E5AF607958}"/>
          </ac:spMkLst>
        </pc:spChg>
        <pc:spChg chg="add del">
          <ac:chgData name="Nguyen, Tai" userId="e26ac75b-4a6c-4dfe-89ce-35425fe1f383" providerId="ADAL" clId="{9503F31E-82EF-504D-AE38-B62D56F43ECA}" dt="2024-04-05T16:17:44.178" v="3270" actId="26606"/>
          <ac:spMkLst>
            <pc:docMk/>
            <pc:sldMk cId="812317431" sldId="282"/>
            <ac:spMk id="70" creationId="{26C2F60D-36DC-4E6D-8544-3562BBABA872}"/>
          </ac:spMkLst>
        </pc:spChg>
        <pc:spChg chg="add del">
          <ac:chgData name="Nguyen, Tai" userId="e26ac75b-4a6c-4dfe-89ce-35425fe1f383" providerId="ADAL" clId="{9503F31E-82EF-504D-AE38-B62D56F43ECA}" dt="2024-04-05T16:17:44.178" v="3270" actId="26606"/>
          <ac:spMkLst>
            <pc:docMk/>
            <pc:sldMk cId="812317431" sldId="282"/>
            <ac:spMk id="72" creationId="{FCFFC7D5-8758-4C87-A839-9FF78F54327B}"/>
          </ac:spMkLst>
        </pc:spChg>
        <pc:spChg chg="add">
          <ac:chgData name="Nguyen, Tai" userId="e26ac75b-4a6c-4dfe-89ce-35425fe1f383" providerId="ADAL" clId="{9503F31E-82EF-504D-AE38-B62D56F43ECA}" dt="2024-04-05T16:17:44.178" v="3270" actId="26606"/>
          <ac:spMkLst>
            <pc:docMk/>
            <pc:sldMk cId="812317431" sldId="282"/>
            <ac:spMk id="77" creationId="{7A18C9FB-EC4C-4DAE-8F7D-C6E5AF607958}"/>
          </ac:spMkLst>
        </pc:spChg>
        <pc:spChg chg="add">
          <ac:chgData name="Nguyen, Tai" userId="e26ac75b-4a6c-4dfe-89ce-35425fe1f383" providerId="ADAL" clId="{9503F31E-82EF-504D-AE38-B62D56F43ECA}" dt="2024-04-05T16:17:44.178" v="3270" actId="26606"/>
          <ac:spMkLst>
            <pc:docMk/>
            <pc:sldMk cId="812317431" sldId="282"/>
            <ac:spMk id="79" creationId="{BFC5A2D8-56E8-47FB-975D-D777AFEA4F18}"/>
          </ac:spMkLst>
        </pc:spChg>
        <pc:spChg chg="add">
          <ac:chgData name="Nguyen, Tai" userId="e26ac75b-4a6c-4dfe-89ce-35425fe1f383" providerId="ADAL" clId="{9503F31E-82EF-504D-AE38-B62D56F43ECA}" dt="2024-04-05T16:17:44.178" v="3270" actId="26606"/>
          <ac:spMkLst>
            <pc:docMk/>
            <pc:sldMk cId="812317431" sldId="282"/>
            <ac:spMk id="81" creationId="{A9896C11-F8DF-437A-B349-8AFD602DC0CA}"/>
          </ac:spMkLst>
        </pc:spChg>
        <pc:grpChg chg="del">
          <ac:chgData name="Nguyen, Tai" userId="e26ac75b-4a6c-4dfe-89ce-35425fe1f383" providerId="ADAL" clId="{9503F31E-82EF-504D-AE38-B62D56F43ECA}" dt="2024-04-05T16:15:39.782" v="3248" actId="26606"/>
          <ac:grpSpMkLst>
            <pc:docMk/>
            <pc:sldMk cId="812317431" sldId="282"/>
            <ac:grpSpMk id="61" creationId="{083F2EB3-F898-B659-4173-69D82848D4CD}"/>
          </ac:grpSpMkLst>
        </pc:grpChg>
        <pc:picChg chg="del">
          <ac:chgData name="Nguyen, Tai" userId="e26ac75b-4a6c-4dfe-89ce-35425fe1f383" providerId="ADAL" clId="{9503F31E-82EF-504D-AE38-B62D56F43ECA}" dt="2024-04-05T16:14:52.667" v="3240" actId="478"/>
          <ac:picMkLst>
            <pc:docMk/>
            <pc:sldMk cId="812317431" sldId="282"/>
            <ac:picMk id="4" creationId="{DEDACC74-8829-25DE-9435-4D37A8FFFC69}"/>
          </ac:picMkLst>
        </pc:picChg>
        <pc:picChg chg="del">
          <ac:chgData name="Nguyen, Tai" userId="e26ac75b-4a6c-4dfe-89ce-35425fe1f383" providerId="ADAL" clId="{9503F31E-82EF-504D-AE38-B62D56F43ECA}" dt="2024-04-05T16:14:53.597" v="3241" actId="478"/>
          <ac:picMkLst>
            <pc:docMk/>
            <pc:sldMk cId="812317431" sldId="282"/>
            <ac:picMk id="5" creationId="{45BE3630-B291-D9DF-0CD3-D7EAF3C8395F}"/>
          </ac:picMkLst>
        </pc:picChg>
        <pc:picChg chg="add del mod">
          <ac:chgData name="Nguyen, Tai" userId="e26ac75b-4a6c-4dfe-89ce-35425fe1f383" providerId="ADAL" clId="{9503F31E-82EF-504D-AE38-B62D56F43ECA}" dt="2024-04-05T16:17:21.208" v="3260" actId="478"/>
          <ac:picMkLst>
            <pc:docMk/>
            <pc:sldMk cId="812317431" sldId="282"/>
            <ac:picMk id="6" creationId="{792D7588-5802-874D-0B9A-D8DD480CA54A}"/>
          </ac:picMkLst>
        </pc:picChg>
        <pc:picChg chg="add mod">
          <ac:chgData name="Nguyen, Tai" userId="e26ac75b-4a6c-4dfe-89ce-35425fe1f383" providerId="ADAL" clId="{9503F31E-82EF-504D-AE38-B62D56F43ECA}" dt="2024-04-05T16:17:57.306" v="3275" actId="1076"/>
          <ac:picMkLst>
            <pc:docMk/>
            <pc:sldMk cId="812317431" sldId="282"/>
            <ac:picMk id="8" creationId="{C42098CE-190E-9088-1609-578D46D940E0}"/>
          </ac:picMkLst>
        </pc:picChg>
      </pc:sldChg>
      <pc:sldChg chg="addSp delSp modSp add mod">
        <pc:chgData name="Nguyen, Tai" userId="e26ac75b-4a6c-4dfe-89ce-35425fe1f383" providerId="ADAL" clId="{9503F31E-82EF-504D-AE38-B62D56F43ECA}" dt="2024-04-05T16:22:49.643" v="3290" actId="26606"/>
        <pc:sldMkLst>
          <pc:docMk/>
          <pc:sldMk cId="4009311538" sldId="283"/>
        </pc:sldMkLst>
        <pc:spChg chg="mod ord">
          <ac:chgData name="Nguyen, Tai" userId="e26ac75b-4a6c-4dfe-89ce-35425fe1f383" providerId="ADAL" clId="{9503F31E-82EF-504D-AE38-B62D56F43ECA}" dt="2024-04-05T16:22:49.643" v="3290" actId="26606"/>
          <ac:spMkLst>
            <pc:docMk/>
            <pc:sldMk cId="4009311538" sldId="283"/>
            <ac:spMk id="2" creationId="{C5589CD7-2B9F-8C6D-BEA8-30EE71A7082F}"/>
          </ac:spMkLst>
        </pc:spChg>
        <pc:spChg chg="del">
          <ac:chgData name="Nguyen, Tai" userId="e26ac75b-4a6c-4dfe-89ce-35425fe1f383" providerId="ADAL" clId="{9503F31E-82EF-504D-AE38-B62D56F43ECA}" dt="2024-04-05T16:22:49.643" v="3290" actId="26606"/>
          <ac:spMkLst>
            <pc:docMk/>
            <pc:sldMk cId="4009311538" sldId="283"/>
            <ac:spMk id="57" creationId="{B7CD4BBF-8040-EE1D-F395-3CAD4272A504}"/>
          </ac:spMkLst>
        </pc:spChg>
        <pc:spChg chg="del">
          <ac:chgData name="Nguyen, Tai" userId="e26ac75b-4a6c-4dfe-89ce-35425fe1f383" providerId="ADAL" clId="{9503F31E-82EF-504D-AE38-B62D56F43ECA}" dt="2024-04-05T16:22:49.643" v="3290" actId="26606"/>
          <ac:spMkLst>
            <pc:docMk/>
            <pc:sldMk cId="4009311538" sldId="283"/>
            <ac:spMk id="59" creationId="{ADB8EAB2-3AE6-5B22-412F-F8A100F10952}"/>
          </ac:spMkLst>
        </pc:spChg>
        <pc:spChg chg="add">
          <ac:chgData name="Nguyen, Tai" userId="e26ac75b-4a6c-4dfe-89ce-35425fe1f383" providerId="ADAL" clId="{9503F31E-82EF-504D-AE38-B62D56F43ECA}" dt="2024-04-05T16:22:49.643" v="3290" actId="26606"/>
          <ac:spMkLst>
            <pc:docMk/>
            <pc:sldMk cId="4009311538" sldId="283"/>
            <ac:spMk id="1031" creationId="{7A18C9FB-EC4C-4DAE-8F7D-C6E5AF607958}"/>
          </ac:spMkLst>
        </pc:spChg>
        <pc:spChg chg="add">
          <ac:chgData name="Nguyen, Tai" userId="e26ac75b-4a6c-4dfe-89ce-35425fe1f383" providerId="ADAL" clId="{9503F31E-82EF-504D-AE38-B62D56F43ECA}" dt="2024-04-05T16:22:49.643" v="3290" actId="26606"/>
          <ac:spMkLst>
            <pc:docMk/>
            <pc:sldMk cId="4009311538" sldId="283"/>
            <ac:spMk id="1033" creationId="{26C2F60D-36DC-4E6D-8544-3562BBABA872}"/>
          </ac:spMkLst>
        </pc:spChg>
        <pc:spChg chg="add">
          <ac:chgData name="Nguyen, Tai" userId="e26ac75b-4a6c-4dfe-89ce-35425fe1f383" providerId="ADAL" clId="{9503F31E-82EF-504D-AE38-B62D56F43ECA}" dt="2024-04-05T16:22:49.643" v="3290" actId="26606"/>
          <ac:spMkLst>
            <pc:docMk/>
            <pc:sldMk cId="4009311538" sldId="283"/>
            <ac:spMk id="1035" creationId="{FCFFC7D5-8758-4C87-A839-9FF78F54327B}"/>
          </ac:spMkLst>
        </pc:spChg>
        <pc:grpChg chg="del">
          <ac:chgData name="Nguyen, Tai" userId="e26ac75b-4a6c-4dfe-89ce-35425fe1f383" providerId="ADAL" clId="{9503F31E-82EF-504D-AE38-B62D56F43ECA}" dt="2024-04-05T16:22:49.643" v="3290" actId="26606"/>
          <ac:grpSpMkLst>
            <pc:docMk/>
            <pc:sldMk cId="4009311538" sldId="283"/>
            <ac:grpSpMk id="61" creationId="{6C0E26C3-CF41-727E-FE20-92424229FD3D}"/>
          </ac:grpSpMkLst>
        </pc:grpChg>
        <pc:picChg chg="del">
          <ac:chgData name="Nguyen, Tai" userId="e26ac75b-4a6c-4dfe-89ce-35425fe1f383" providerId="ADAL" clId="{9503F31E-82EF-504D-AE38-B62D56F43ECA}" dt="2024-04-05T16:22:39.050" v="3287" actId="478"/>
          <ac:picMkLst>
            <pc:docMk/>
            <pc:sldMk cId="4009311538" sldId="283"/>
            <ac:picMk id="4" creationId="{68C1FD76-921D-62D9-C8E0-644BB2240D6E}"/>
          </ac:picMkLst>
        </pc:picChg>
        <pc:picChg chg="del">
          <ac:chgData name="Nguyen, Tai" userId="e26ac75b-4a6c-4dfe-89ce-35425fe1f383" providerId="ADAL" clId="{9503F31E-82EF-504D-AE38-B62D56F43ECA}" dt="2024-04-05T16:22:40.293" v="3288" actId="478"/>
          <ac:picMkLst>
            <pc:docMk/>
            <pc:sldMk cId="4009311538" sldId="283"/>
            <ac:picMk id="5" creationId="{53D86B9F-B042-76A9-8E41-2954E1E04E74}"/>
          </ac:picMkLst>
        </pc:picChg>
        <pc:picChg chg="add mod">
          <ac:chgData name="Nguyen, Tai" userId="e26ac75b-4a6c-4dfe-89ce-35425fe1f383" providerId="ADAL" clId="{9503F31E-82EF-504D-AE38-B62D56F43ECA}" dt="2024-04-05T16:22:49.643" v="3290" actId="26606"/>
          <ac:picMkLst>
            <pc:docMk/>
            <pc:sldMk cId="4009311538" sldId="283"/>
            <ac:picMk id="1026" creationId="{C4BE7E08-A566-E9A7-7658-9F4BB3D4BA83}"/>
          </ac:picMkLst>
        </pc:picChg>
      </pc:sldChg>
    </pc:docChg>
  </pc:docChgLst>
  <pc:docChgLst>
    <pc:chgData name="Nguyen, Tai" userId="S::nguyenky@dickinson.edu::e26ac75b-4a6c-4dfe-89ce-35425fe1f383" providerId="AD" clId="Web-{E75BBE12-E477-8009-6100-0A953FC17149}"/>
    <pc:docChg chg="addSld modSld">
      <pc:chgData name="Nguyen, Tai" userId="S::nguyenky@dickinson.edu::e26ac75b-4a6c-4dfe-89ce-35425fe1f383" providerId="AD" clId="Web-{E75BBE12-E477-8009-6100-0A953FC17149}" dt="2024-04-04T14:16:50.497" v="110"/>
      <pc:docMkLst>
        <pc:docMk/>
      </pc:docMkLst>
      <pc:sldChg chg="addSp delSp modSp">
        <pc:chgData name="Nguyen, Tai" userId="S::nguyenky@dickinson.edu::e26ac75b-4a6c-4dfe-89ce-35425fe1f383" providerId="AD" clId="Web-{E75BBE12-E477-8009-6100-0A953FC17149}" dt="2024-04-04T14:16:50.497" v="110"/>
        <pc:sldMkLst>
          <pc:docMk/>
          <pc:sldMk cId="2628341575" sldId="256"/>
        </pc:sldMkLst>
        <pc:spChg chg="del mod">
          <ac:chgData name="Nguyen, Tai" userId="S::nguyenky@dickinson.edu::e26ac75b-4a6c-4dfe-89ce-35425fe1f383" providerId="AD" clId="Web-{E75BBE12-E477-8009-6100-0A953FC17149}" dt="2024-04-04T14:14:37.154" v="102"/>
          <ac:spMkLst>
            <pc:docMk/>
            <pc:sldMk cId="2628341575" sldId="256"/>
            <ac:spMk id="2" creationId="{AE64F69B-6253-B3B5-11CD-6D06F1BF7940}"/>
          </ac:spMkLst>
        </pc:spChg>
        <pc:spChg chg="mod">
          <ac:chgData name="Nguyen, Tai" userId="S::nguyenky@dickinson.edu::e26ac75b-4a6c-4dfe-89ce-35425fe1f383" providerId="AD" clId="Web-{E75BBE12-E477-8009-6100-0A953FC17149}" dt="2024-04-04T14:10:53.937" v="39" actId="1076"/>
          <ac:spMkLst>
            <pc:docMk/>
            <pc:sldMk cId="2628341575" sldId="256"/>
            <ac:spMk id="3" creationId="{51823628-B85A-3188-312F-4B86690BB6C9}"/>
          </ac:spMkLst>
        </pc:spChg>
        <pc:spChg chg="add mod">
          <ac:chgData name="Nguyen, Tai" userId="S::nguyenky@dickinson.edu::e26ac75b-4a6c-4dfe-89ce-35425fe1f383" providerId="AD" clId="Web-{E75BBE12-E477-8009-6100-0A953FC17149}" dt="2024-04-04T14:15:37.607" v="109" actId="20577"/>
          <ac:spMkLst>
            <pc:docMk/>
            <pc:sldMk cId="2628341575" sldId="256"/>
            <ac:spMk id="6" creationId="{8B3FC748-48F0-32BF-D9A5-4F7D68AF4EFF}"/>
          </ac:spMkLst>
        </pc:spChg>
        <pc:picChg chg="add del mod modCrop">
          <ac:chgData name="Nguyen, Tai" userId="S::nguyenky@dickinson.edu::e26ac75b-4a6c-4dfe-89ce-35425fe1f383" providerId="AD" clId="Web-{E75BBE12-E477-8009-6100-0A953FC17149}" dt="2024-04-04T14:12:04.983" v="88"/>
          <ac:picMkLst>
            <pc:docMk/>
            <pc:sldMk cId="2628341575" sldId="256"/>
            <ac:picMk id="7" creationId="{D922E5AC-52EB-33FB-CDC6-EDE7B9C35514}"/>
          </ac:picMkLst>
        </pc:picChg>
        <pc:picChg chg="add del mod modCrop">
          <ac:chgData name="Nguyen, Tai" userId="S::nguyenky@dickinson.edu::e26ac75b-4a6c-4dfe-89ce-35425fe1f383" providerId="AD" clId="Web-{E75BBE12-E477-8009-6100-0A953FC17149}" dt="2024-04-04T14:13:28.608" v="92"/>
          <ac:picMkLst>
            <pc:docMk/>
            <pc:sldMk cId="2628341575" sldId="256"/>
            <ac:picMk id="8" creationId="{8CC94E47-6628-82FD-F85A-3610CAE50F83}"/>
          </ac:picMkLst>
        </pc:picChg>
        <pc:picChg chg="add del mod">
          <ac:chgData name="Nguyen, Tai" userId="S::nguyenky@dickinson.edu::e26ac75b-4a6c-4dfe-89ce-35425fe1f383" providerId="AD" clId="Web-{E75BBE12-E477-8009-6100-0A953FC17149}" dt="2024-04-04T14:13:45.373" v="95"/>
          <ac:picMkLst>
            <pc:docMk/>
            <pc:sldMk cId="2628341575" sldId="256"/>
            <ac:picMk id="9" creationId="{4D959578-3774-73D8-461F-91248A66355D}"/>
          </ac:picMkLst>
        </pc:picChg>
        <pc:picChg chg="add del mod">
          <ac:chgData name="Nguyen, Tai" userId="S::nguyenky@dickinson.edu::e26ac75b-4a6c-4dfe-89ce-35425fe1f383" providerId="AD" clId="Web-{E75BBE12-E477-8009-6100-0A953FC17149}" dt="2024-04-04T14:13:53.029" v="97"/>
          <ac:picMkLst>
            <pc:docMk/>
            <pc:sldMk cId="2628341575" sldId="256"/>
            <ac:picMk id="10" creationId="{879AC201-7389-230B-417B-B99D1FD21D89}"/>
          </ac:picMkLst>
        </pc:picChg>
        <pc:picChg chg="add mod">
          <ac:chgData name="Nguyen, Tai" userId="S::nguyenky@dickinson.edu::e26ac75b-4a6c-4dfe-89ce-35425fe1f383" providerId="AD" clId="Web-{E75BBE12-E477-8009-6100-0A953FC17149}" dt="2024-04-04T14:16:50.497" v="110"/>
          <ac:picMkLst>
            <pc:docMk/>
            <pc:sldMk cId="2628341575" sldId="256"/>
            <ac:picMk id="11" creationId="{78C7544E-597D-3D94-6357-E0CB06E31667}"/>
          </ac:picMkLst>
        </pc:picChg>
      </pc:sldChg>
      <pc:sldChg chg="addSp delSp modSp">
        <pc:chgData name="Nguyen, Tai" userId="S::nguyenky@dickinson.edu::e26ac75b-4a6c-4dfe-89ce-35425fe1f383" providerId="AD" clId="Web-{E75BBE12-E477-8009-6100-0A953FC17149}" dt="2024-04-04T14:10:10.999" v="38"/>
        <pc:sldMkLst>
          <pc:docMk/>
          <pc:sldMk cId="2076296279" sldId="258"/>
        </pc:sldMkLst>
        <pc:spChg chg="mod">
          <ac:chgData name="Nguyen, Tai" userId="S::nguyenky@dickinson.edu::e26ac75b-4a6c-4dfe-89ce-35425fe1f383" providerId="AD" clId="Web-{E75BBE12-E477-8009-6100-0A953FC17149}" dt="2024-04-04T14:08:06.625" v="22"/>
          <ac:spMkLst>
            <pc:docMk/>
            <pc:sldMk cId="2076296279" sldId="258"/>
            <ac:spMk id="2" creationId="{C9310AA3-E3D7-89A3-0D9A-94E851B0A81D}"/>
          </ac:spMkLst>
        </pc:spChg>
        <pc:spChg chg="mod">
          <ac:chgData name="Nguyen, Tai" userId="S::nguyenky@dickinson.edu::e26ac75b-4a6c-4dfe-89ce-35425fe1f383" providerId="AD" clId="Web-{E75BBE12-E477-8009-6100-0A953FC17149}" dt="2024-04-04T14:08:06.625" v="22"/>
          <ac:spMkLst>
            <pc:docMk/>
            <pc:sldMk cId="2076296279" sldId="258"/>
            <ac:spMk id="3" creationId="{B9F36CA8-A3FF-BD41-A583-20E154B9C27C}"/>
          </ac:spMkLst>
        </pc:spChg>
        <pc:spChg chg="del">
          <ac:chgData name="Nguyen, Tai" userId="S::nguyenky@dickinson.edu::e26ac75b-4a6c-4dfe-89ce-35425fe1f383" providerId="AD" clId="Web-{E75BBE12-E477-8009-6100-0A953FC17149}" dt="2024-04-04T14:08:06.625" v="22"/>
          <ac:spMkLst>
            <pc:docMk/>
            <pc:sldMk cId="2076296279" sldId="258"/>
            <ac:spMk id="76" creationId="{7A18C9FB-EC4C-4DAE-8F7D-C6E5AF607958}"/>
          </ac:spMkLst>
        </pc:spChg>
        <pc:spChg chg="del">
          <ac:chgData name="Nguyen, Tai" userId="S::nguyenky@dickinson.edu::e26ac75b-4a6c-4dfe-89ce-35425fe1f383" providerId="AD" clId="Web-{E75BBE12-E477-8009-6100-0A953FC17149}" dt="2024-04-04T14:08:06.625" v="22"/>
          <ac:spMkLst>
            <pc:docMk/>
            <pc:sldMk cId="2076296279" sldId="258"/>
            <ac:spMk id="77" creationId="{9A97FAAB-5E30-4176-BE96-C3DD3FB147F4}"/>
          </ac:spMkLst>
        </pc:spChg>
        <pc:spChg chg="del">
          <ac:chgData name="Nguyen, Tai" userId="S::nguyenky@dickinson.edu::e26ac75b-4a6c-4dfe-89ce-35425fe1f383" providerId="AD" clId="Web-{E75BBE12-E477-8009-6100-0A953FC17149}" dt="2024-04-04T14:08:06.625" v="22"/>
          <ac:spMkLst>
            <pc:docMk/>
            <pc:sldMk cId="2076296279" sldId="258"/>
            <ac:spMk id="78" creationId="{F47DB6CD-8E9E-4643-B3B6-01BD80429B3C}"/>
          </ac:spMkLst>
        </pc:spChg>
        <pc:spChg chg="add">
          <ac:chgData name="Nguyen, Tai" userId="S::nguyenky@dickinson.edu::e26ac75b-4a6c-4dfe-89ce-35425fe1f383" providerId="AD" clId="Web-{E75BBE12-E477-8009-6100-0A953FC17149}" dt="2024-04-04T14:08:06.625" v="22"/>
          <ac:spMkLst>
            <pc:docMk/>
            <pc:sldMk cId="2076296279" sldId="258"/>
            <ac:spMk id="83" creationId="{7A18C9FB-EC4C-4DAE-8F7D-C6E5AF607958}"/>
          </ac:spMkLst>
        </pc:spChg>
        <pc:spChg chg="add">
          <ac:chgData name="Nguyen, Tai" userId="S::nguyenky@dickinson.edu::e26ac75b-4a6c-4dfe-89ce-35425fe1f383" providerId="AD" clId="Web-{E75BBE12-E477-8009-6100-0A953FC17149}" dt="2024-04-04T14:08:06.625" v="22"/>
          <ac:spMkLst>
            <pc:docMk/>
            <pc:sldMk cId="2076296279" sldId="258"/>
            <ac:spMk id="85" creationId="{4EB7CBBE-178B-4DB3-AD92-DED458BAE7CE}"/>
          </ac:spMkLst>
        </pc:spChg>
        <pc:picChg chg="del">
          <ac:chgData name="Nguyen, Tai" userId="S::nguyenky@dickinson.edu::e26ac75b-4a6c-4dfe-89ce-35425fe1f383" providerId="AD" clId="Web-{E75BBE12-E477-8009-6100-0A953FC17149}" dt="2024-04-04T14:06:44.063" v="13"/>
          <ac:picMkLst>
            <pc:docMk/>
            <pc:sldMk cId="2076296279" sldId="258"/>
            <ac:picMk id="4" creationId="{5745BE0C-EB01-246E-E306-848F24BE0D60}"/>
          </ac:picMkLst>
        </pc:picChg>
        <pc:picChg chg="add mod modCrop">
          <ac:chgData name="Nguyen, Tai" userId="S::nguyenky@dickinson.edu::e26ac75b-4a6c-4dfe-89ce-35425fe1f383" providerId="AD" clId="Web-{E75BBE12-E477-8009-6100-0A953FC17149}" dt="2024-04-04T14:10:10.999" v="38"/>
          <ac:picMkLst>
            <pc:docMk/>
            <pc:sldMk cId="2076296279" sldId="258"/>
            <ac:picMk id="5" creationId="{32DDD9AB-92EA-4FD8-7905-577951F47842}"/>
          </ac:picMkLst>
        </pc:picChg>
      </pc:sldChg>
      <pc:sldChg chg="addSp delSp modSp add replId">
        <pc:chgData name="Nguyen, Tai" userId="S::nguyenky@dickinson.edu::e26ac75b-4a6c-4dfe-89ce-35425fe1f383" providerId="AD" clId="Web-{E75BBE12-E477-8009-6100-0A953FC17149}" dt="2024-04-04T14:05:43.782" v="11"/>
        <pc:sldMkLst>
          <pc:docMk/>
          <pc:sldMk cId="2764075004" sldId="263"/>
        </pc:sldMkLst>
        <pc:spChg chg="mod">
          <ac:chgData name="Nguyen, Tai" userId="S::nguyenky@dickinson.edu::e26ac75b-4a6c-4dfe-89ce-35425fe1f383" providerId="AD" clId="Web-{E75BBE12-E477-8009-6100-0A953FC17149}" dt="2024-04-04T14:05:43.782" v="11"/>
          <ac:spMkLst>
            <pc:docMk/>
            <pc:sldMk cId="2764075004" sldId="263"/>
            <ac:spMk id="2" creationId="{78773C5F-1B7F-5880-7E1E-4E8C3AA96D43}"/>
          </ac:spMkLst>
        </pc:spChg>
        <pc:spChg chg="mod">
          <ac:chgData name="Nguyen, Tai" userId="S::nguyenky@dickinson.edu::e26ac75b-4a6c-4dfe-89ce-35425fe1f383" providerId="AD" clId="Web-{E75BBE12-E477-8009-6100-0A953FC17149}" dt="2024-04-04T14:05:43.782" v="11"/>
          <ac:spMkLst>
            <pc:docMk/>
            <pc:sldMk cId="2764075004" sldId="263"/>
            <ac:spMk id="3" creationId="{562310F0-0963-A9D1-7A36-69BCDB74000D}"/>
          </ac:spMkLst>
        </pc:spChg>
        <pc:spChg chg="del">
          <ac:chgData name="Nguyen, Tai" userId="S::nguyenky@dickinson.edu::e26ac75b-4a6c-4dfe-89ce-35425fe1f383" providerId="AD" clId="Web-{E75BBE12-E477-8009-6100-0A953FC17149}" dt="2024-04-04T14:05:43.782" v="11"/>
          <ac:spMkLst>
            <pc:docMk/>
            <pc:sldMk cId="2764075004" sldId="263"/>
            <ac:spMk id="75" creationId="{7A18C9FB-EC4C-4DAE-8F7D-C6E5AF607958}"/>
          </ac:spMkLst>
        </pc:spChg>
        <pc:spChg chg="del">
          <ac:chgData name="Nguyen, Tai" userId="S::nguyenky@dickinson.edu::e26ac75b-4a6c-4dfe-89ce-35425fe1f383" providerId="AD" clId="Web-{E75BBE12-E477-8009-6100-0A953FC17149}" dt="2024-04-04T14:05:43.782" v="11"/>
          <ac:spMkLst>
            <pc:docMk/>
            <pc:sldMk cId="2764075004" sldId="263"/>
            <ac:spMk id="77" creationId="{5E698B96-C345-4CAB-9657-02BD17A19499}"/>
          </ac:spMkLst>
        </pc:spChg>
        <pc:spChg chg="add">
          <ac:chgData name="Nguyen, Tai" userId="S::nguyenky@dickinson.edu::e26ac75b-4a6c-4dfe-89ce-35425fe1f383" providerId="AD" clId="Web-{E75BBE12-E477-8009-6100-0A953FC17149}" dt="2024-04-04T14:05:43.782" v="11"/>
          <ac:spMkLst>
            <pc:docMk/>
            <pc:sldMk cId="2764075004" sldId="263"/>
            <ac:spMk id="82" creationId="{7A18C9FB-EC4C-4DAE-8F7D-C6E5AF607958}"/>
          </ac:spMkLst>
        </pc:spChg>
        <pc:spChg chg="add">
          <ac:chgData name="Nguyen, Tai" userId="S::nguyenky@dickinson.edu::e26ac75b-4a6c-4dfe-89ce-35425fe1f383" providerId="AD" clId="Web-{E75BBE12-E477-8009-6100-0A953FC17149}" dt="2024-04-04T14:05:43.782" v="11"/>
          <ac:spMkLst>
            <pc:docMk/>
            <pc:sldMk cId="2764075004" sldId="263"/>
            <ac:spMk id="84" creationId="{8C3ED992-EB89-4C2F-8A9A-947E91BC61F8}"/>
          </ac:spMkLst>
        </pc:spChg>
        <pc:spChg chg="add">
          <ac:chgData name="Nguyen, Tai" userId="S::nguyenky@dickinson.edu::e26ac75b-4a6c-4dfe-89ce-35425fe1f383" providerId="AD" clId="Web-{E75BBE12-E477-8009-6100-0A953FC17149}" dt="2024-04-04T14:05:43.782" v="11"/>
          <ac:spMkLst>
            <pc:docMk/>
            <pc:sldMk cId="2764075004" sldId="263"/>
            <ac:spMk id="86" creationId="{55F5D1E8-E605-4EFC-8912-6E191F84FE26}"/>
          </ac:spMkLst>
        </pc:spChg>
        <pc:picChg chg="mod ord">
          <ac:chgData name="Nguyen, Tai" userId="S::nguyenky@dickinson.edu::e26ac75b-4a6c-4dfe-89ce-35425fe1f383" providerId="AD" clId="Web-{E75BBE12-E477-8009-6100-0A953FC17149}" dt="2024-04-04T14:05:43.782" v="11"/>
          <ac:picMkLst>
            <pc:docMk/>
            <pc:sldMk cId="2764075004" sldId="263"/>
            <ac:picMk id="4" creationId="{1C979B2A-D803-F013-9DA3-F089A70008B7}"/>
          </ac:picMkLst>
        </pc:picChg>
      </pc:sldChg>
      <pc:sldChg chg="add replId">
        <pc:chgData name="Nguyen, Tai" userId="S::nguyenky@dickinson.edu::e26ac75b-4a6c-4dfe-89ce-35425fe1f383" providerId="AD" clId="Web-{E75BBE12-E477-8009-6100-0A953FC17149}" dt="2024-04-04T14:07:25.453" v="20"/>
        <pc:sldMkLst>
          <pc:docMk/>
          <pc:sldMk cId="2429339057" sldId="264"/>
        </pc:sldMkLst>
      </pc:sldChg>
    </pc:docChg>
  </pc:docChgLst>
  <pc:docChgLst>
    <pc:chgData name="Guo, Ziwei" userId="S::guozi@dickinson.edu::79fba8a2-ae0a-41a9-875f-1d489250afbd" providerId="AD" clId="Web-{D9895CA3-AE60-54DB-0667-B6E33EF88219}"/>
    <pc:docChg chg="addSld modSld sldOrd">
      <pc:chgData name="Guo, Ziwei" userId="S::guozi@dickinson.edu::79fba8a2-ae0a-41a9-875f-1d489250afbd" providerId="AD" clId="Web-{D9895CA3-AE60-54DB-0667-B6E33EF88219}" dt="2024-04-05T04:50:57.181" v="440" actId="20577"/>
      <pc:docMkLst>
        <pc:docMk/>
      </pc:docMkLst>
      <pc:sldChg chg="addSp delSp modSp addAnim delAnim">
        <pc:chgData name="Guo, Ziwei" userId="S::guozi@dickinson.edu::79fba8a2-ae0a-41a9-875f-1d489250afbd" providerId="AD" clId="Web-{D9895CA3-AE60-54DB-0667-B6E33EF88219}" dt="2024-04-05T04:27:13.857" v="345" actId="20577"/>
        <pc:sldMkLst>
          <pc:docMk/>
          <pc:sldMk cId="824217597" sldId="260"/>
        </pc:sldMkLst>
        <pc:spChg chg="mod">
          <ac:chgData name="Guo, Ziwei" userId="S::guozi@dickinson.edu::79fba8a2-ae0a-41a9-875f-1d489250afbd" providerId="AD" clId="Web-{D9895CA3-AE60-54DB-0667-B6E33EF88219}" dt="2024-04-05T04:27:13.857" v="345" actId="20577"/>
          <ac:spMkLst>
            <pc:docMk/>
            <pc:sldMk cId="824217597" sldId="260"/>
            <ac:spMk id="2" creationId="{5D2EDDB7-9B0F-5C2F-D01B-656261D9D0E6}"/>
          </ac:spMkLst>
        </pc:spChg>
        <pc:spChg chg="mod">
          <ac:chgData name="Guo, Ziwei" userId="S::guozi@dickinson.edu::79fba8a2-ae0a-41a9-875f-1d489250afbd" providerId="AD" clId="Web-{D9895CA3-AE60-54DB-0667-B6E33EF88219}" dt="2024-04-05T04:26:23.870" v="323" actId="20577"/>
          <ac:spMkLst>
            <pc:docMk/>
            <pc:sldMk cId="824217597" sldId="260"/>
            <ac:spMk id="3" creationId="{4D5A97C4-1C6E-F93F-CDB0-3F66BC9E9FD9}"/>
          </ac:spMkLst>
        </pc:spChg>
        <pc:spChg chg="add mod">
          <ac:chgData name="Guo, Ziwei" userId="S::guozi@dickinson.edu::79fba8a2-ae0a-41a9-875f-1d489250afbd" providerId="AD" clId="Web-{D9895CA3-AE60-54DB-0667-B6E33EF88219}" dt="2024-04-05T04:27:05.294" v="343" actId="1076"/>
          <ac:spMkLst>
            <pc:docMk/>
            <pc:sldMk cId="824217597" sldId="260"/>
            <ac:spMk id="6" creationId="{CD252B71-721F-4CC4-3681-80AA2893E322}"/>
          </ac:spMkLst>
        </pc:spChg>
        <pc:picChg chg="del mod">
          <ac:chgData name="Guo, Ziwei" userId="S::guozi@dickinson.edu::79fba8a2-ae0a-41a9-875f-1d489250afbd" providerId="AD" clId="Web-{D9895CA3-AE60-54DB-0667-B6E33EF88219}" dt="2024-04-05T01:30:46.121" v="1"/>
          <ac:picMkLst>
            <pc:docMk/>
            <pc:sldMk cId="824217597" sldId="260"/>
            <ac:picMk id="4" creationId="{45177914-E80C-9759-1A6E-61CEF4661989}"/>
          </ac:picMkLst>
        </pc:picChg>
        <pc:picChg chg="add mod">
          <ac:chgData name="Guo, Ziwei" userId="S::guozi@dickinson.edu::79fba8a2-ae0a-41a9-875f-1d489250afbd" providerId="AD" clId="Web-{D9895CA3-AE60-54DB-0667-B6E33EF88219}" dt="2024-04-05T03:19:08.460" v="198" actId="1076"/>
          <ac:picMkLst>
            <pc:docMk/>
            <pc:sldMk cId="824217597" sldId="260"/>
            <ac:picMk id="4" creationId="{9EB6285C-ED96-1C0F-13AF-E15A2691DB79}"/>
          </ac:picMkLst>
        </pc:picChg>
        <pc:picChg chg="add mod">
          <ac:chgData name="Guo, Ziwei" userId="S::guozi@dickinson.edu::79fba8a2-ae0a-41a9-875f-1d489250afbd" providerId="AD" clId="Web-{D9895CA3-AE60-54DB-0667-B6E33EF88219}" dt="2024-04-05T03:19:18.226" v="199" actId="14100"/>
          <ac:picMkLst>
            <pc:docMk/>
            <pc:sldMk cId="824217597" sldId="260"/>
            <ac:picMk id="5" creationId="{3186AB88-23C4-9ED1-8421-34DE63324D38}"/>
          </ac:picMkLst>
        </pc:picChg>
      </pc:sldChg>
      <pc:sldChg chg="addSp delSp modSp">
        <pc:chgData name="Guo, Ziwei" userId="S::guozi@dickinson.edu::79fba8a2-ae0a-41a9-875f-1d489250afbd" providerId="AD" clId="Web-{D9895CA3-AE60-54DB-0667-B6E33EF88219}" dt="2024-04-05T04:31:38.133" v="435"/>
        <pc:sldMkLst>
          <pc:docMk/>
          <pc:sldMk cId="3343492578" sldId="262"/>
        </pc:sldMkLst>
        <pc:spChg chg="mod">
          <ac:chgData name="Guo, Ziwei" userId="S::guozi@dickinson.edu::79fba8a2-ae0a-41a9-875f-1d489250afbd" providerId="AD" clId="Web-{D9895CA3-AE60-54DB-0667-B6E33EF88219}" dt="2024-04-05T04:31:29.758" v="432" actId="1076"/>
          <ac:spMkLst>
            <pc:docMk/>
            <pc:sldMk cId="3343492578" sldId="262"/>
            <ac:spMk id="2" creationId="{78773C5F-1B7F-5880-7E1E-4E8C3AA96D43}"/>
          </ac:spMkLst>
        </pc:spChg>
        <pc:spChg chg="mod">
          <ac:chgData name="Guo, Ziwei" userId="S::guozi@dickinson.edu::79fba8a2-ae0a-41a9-875f-1d489250afbd" providerId="AD" clId="Web-{D9895CA3-AE60-54DB-0667-B6E33EF88219}" dt="2024-04-05T04:31:33.836" v="433" actId="1076"/>
          <ac:spMkLst>
            <pc:docMk/>
            <pc:sldMk cId="3343492578" sldId="262"/>
            <ac:spMk id="3" creationId="{562310F0-0963-A9D1-7A36-69BCDB74000D}"/>
          </ac:spMkLst>
        </pc:spChg>
        <pc:picChg chg="add del">
          <ac:chgData name="Guo, Ziwei" userId="S::guozi@dickinson.edu::79fba8a2-ae0a-41a9-875f-1d489250afbd" providerId="AD" clId="Web-{D9895CA3-AE60-54DB-0667-B6E33EF88219}" dt="2024-04-05T04:31:38.133" v="435"/>
          <ac:picMkLst>
            <pc:docMk/>
            <pc:sldMk cId="3343492578" sldId="262"/>
            <ac:picMk id="4" creationId="{1C979B2A-D803-F013-9DA3-F089A70008B7}"/>
          </ac:picMkLst>
        </pc:picChg>
      </pc:sldChg>
      <pc:sldChg chg="addSp delSp modSp">
        <pc:chgData name="Guo, Ziwei" userId="S::guozi@dickinson.edu::79fba8a2-ae0a-41a9-875f-1d489250afbd" providerId="AD" clId="Web-{D9895CA3-AE60-54DB-0667-B6E33EF88219}" dt="2024-04-05T04:30:56.147" v="422" actId="20577"/>
        <pc:sldMkLst>
          <pc:docMk/>
          <pc:sldMk cId="2764075004" sldId="263"/>
        </pc:sldMkLst>
        <pc:spChg chg="mod">
          <ac:chgData name="Guo, Ziwei" userId="S::guozi@dickinson.edu::79fba8a2-ae0a-41a9-875f-1d489250afbd" providerId="AD" clId="Web-{D9895CA3-AE60-54DB-0667-B6E33EF88219}" dt="2024-04-05T04:30:56.147" v="422" actId="20577"/>
          <ac:spMkLst>
            <pc:docMk/>
            <pc:sldMk cId="2764075004" sldId="263"/>
            <ac:spMk id="2" creationId="{78773C5F-1B7F-5880-7E1E-4E8C3AA96D43}"/>
          </ac:spMkLst>
        </pc:spChg>
        <pc:spChg chg="mod">
          <ac:chgData name="Guo, Ziwei" userId="S::guozi@dickinson.edu::79fba8a2-ae0a-41a9-875f-1d489250afbd" providerId="AD" clId="Web-{D9895CA3-AE60-54DB-0667-B6E33EF88219}" dt="2024-04-05T04:29:00.111" v="348" actId="20577"/>
          <ac:spMkLst>
            <pc:docMk/>
            <pc:sldMk cId="2764075004" sldId="263"/>
            <ac:spMk id="3" creationId="{562310F0-0963-A9D1-7A36-69BCDB74000D}"/>
          </ac:spMkLst>
        </pc:spChg>
        <pc:picChg chg="add mod">
          <ac:chgData name="Guo, Ziwei" userId="S::guozi@dickinson.edu::79fba8a2-ae0a-41a9-875f-1d489250afbd" providerId="AD" clId="Web-{D9895CA3-AE60-54DB-0667-B6E33EF88219}" dt="2024-04-05T04:30:23.459" v="408" actId="1076"/>
          <ac:picMkLst>
            <pc:docMk/>
            <pc:sldMk cId="2764075004" sldId="263"/>
            <ac:picMk id="4" creationId="{05BEFDDA-67CB-5713-BFF6-06EED93359A9}"/>
          </ac:picMkLst>
        </pc:picChg>
        <pc:picChg chg="del">
          <ac:chgData name="Guo, Ziwei" userId="S::guozi@dickinson.edu::79fba8a2-ae0a-41a9-875f-1d489250afbd" providerId="AD" clId="Web-{D9895CA3-AE60-54DB-0667-B6E33EF88219}" dt="2024-04-05T01:32:02.514" v="20"/>
          <ac:picMkLst>
            <pc:docMk/>
            <pc:sldMk cId="2764075004" sldId="263"/>
            <ac:picMk id="4" creationId="{1C979B2A-D803-F013-9DA3-F089A70008B7}"/>
          </ac:picMkLst>
        </pc:picChg>
        <pc:picChg chg="add del mod">
          <ac:chgData name="Guo, Ziwei" userId="S::guozi@dickinson.edu::79fba8a2-ae0a-41a9-875f-1d489250afbd" providerId="AD" clId="Web-{D9895CA3-AE60-54DB-0667-B6E33EF88219}" dt="2024-04-05T02:40:59.478" v="169"/>
          <ac:picMkLst>
            <pc:docMk/>
            <pc:sldMk cId="2764075004" sldId="263"/>
            <ac:picMk id="5" creationId="{1E1B7C30-1C70-5B98-2832-8434C5C3A181}"/>
          </ac:picMkLst>
        </pc:picChg>
      </pc:sldChg>
      <pc:sldChg chg="modSp">
        <pc:chgData name="Guo, Ziwei" userId="S::guozi@dickinson.edu::79fba8a2-ae0a-41a9-875f-1d489250afbd" providerId="AD" clId="Web-{D9895CA3-AE60-54DB-0667-B6E33EF88219}" dt="2024-04-05T03:50:27.769" v="204" actId="20577"/>
        <pc:sldMkLst>
          <pc:docMk/>
          <pc:sldMk cId="1548056016" sldId="265"/>
        </pc:sldMkLst>
        <pc:spChg chg="mod">
          <ac:chgData name="Guo, Ziwei" userId="S::guozi@dickinson.edu::79fba8a2-ae0a-41a9-875f-1d489250afbd" providerId="AD" clId="Web-{D9895CA3-AE60-54DB-0667-B6E33EF88219}" dt="2024-04-05T03:50:27.769" v="204" actId="20577"/>
          <ac:spMkLst>
            <pc:docMk/>
            <pc:sldMk cId="1548056016" sldId="265"/>
            <ac:spMk id="3" creationId="{14D86E49-9093-9B1E-57EC-3524270ED9A1}"/>
          </ac:spMkLst>
        </pc:spChg>
      </pc:sldChg>
      <pc:sldChg chg="addSp delSp modSp new mod setBg">
        <pc:chgData name="Guo, Ziwei" userId="S::guozi@dickinson.edu::79fba8a2-ae0a-41a9-875f-1d489250afbd" providerId="AD" clId="Web-{D9895CA3-AE60-54DB-0667-B6E33EF88219}" dt="2024-04-05T01:36:16.278" v="46" actId="14100"/>
        <pc:sldMkLst>
          <pc:docMk/>
          <pc:sldMk cId="2464274205" sldId="270"/>
        </pc:sldMkLst>
        <pc:spChg chg="mod ord">
          <ac:chgData name="Guo, Ziwei" userId="S::guozi@dickinson.edu::79fba8a2-ae0a-41a9-875f-1d489250afbd" providerId="AD" clId="Web-{D9895CA3-AE60-54DB-0667-B6E33EF88219}" dt="2024-04-05T01:32:41.905" v="33"/>
          <ac:spMkLst>
            <pc:docMk/>
            <pc:sldMk cId="2464274205" sldId="270"/>
            <ac:spMk id="2" creationId="{59C87604-981B-59D3-8CB3-4859AB8CD6D6}"/>
          </ac:spMkLst>
        </pc:spChg>
        <pc:spChg chg="del mod">
          <ac:chgData name="Guo, Ziwei" userId="S::guozi@dickinson.edu::79fba8a2-ae0a-41a9-875f-1d489250afbd" providerId="AD" clId="Web-{D9895CA3-AE60-54DB-0667-B6E33EF88219}" dt="2024-04-05T01:35:25.057" v="34"/>
          <ac:spMkLst>
            <pc:docMk/>
            <pc:sldMk cId="2464274205" sldId="270"/>
            <ac:spMk id="3" creationId="{9C736F2F-3EFD-024A-54CB-3FF5221327C9}"/>
          </ac:spMkLst>
        </pc:spChg>
        <pc:spChg chg="add del">
          <ac:chgData name="Guo, Ziwei" userId="S::guozi@dickinson.edu::79fba8a2-ae0a-41a9-875f-1d489250afbd" providerId="AD" clId="Web-{D9895CA3-AE60-54DB-0667-B6E33EF88219}" dt="2024-04-05T01:32:41.890" v="32"/>
          <ac:spMkLst>
            <pc:docMk/>
            <pc:sldMk cId="2464274205" sldId="270"/>
            <ac:spMk id="8" creationId="{987A0FBA-CC04-4256-A8EB-BB3C543E989C}"/>
          </ac:spMkLst>
        </pc:spChg>
        <pc:spChg chg="add del">
          <ac:chgData name="Guo, Ziwei" userId="S::guozi@dickinson.edu::79fba8a2-ae0a-41a9-875f-1d489250afbd" providerId="AD" clId="Web-{D9895CA3-AE60-54DB-0667-B6E33EF88219}" dt="2024-04-05T01:32:41.890" v="32"/>
          <ac:spMkLst>
            <pc:docMk/>
            <pc:sldMk cId="2464274205" sldId="270"/>
            <ac:spMk id="10" creationId="{A1F6F945-08BE-4D33-9FAA-86D383E8D236}"/>
          </ac:spMkLst>
        </pc:spChg>
        <pc:spChg chg="add del">
          <ac:chgData name="Guo, Ziwei" userId="S::guozi@dickinson.edu::79fba8a2-ae0a-41a9-875f-1d489250afbd" providerId="AD" clId="Web-{D9895CA3-AE60-54DB-0667-B6E33EF88219}" dt="2024-04-05T01:32:41.890" v="32"/>
          <ac:spMkLst>
            <pc:docMk/>
            <pc:sldMk cId="2464274205" sldId="270"/>
            <ac:spMk id="12" creationId="{E633B38B-B87A-4288-A20F-0223A6C27A5A}"/>
          </ac:spMkLst>
        </pc:spChg>
        <pc:spChg chg="add">
          <ac:chgData name="Guo, Ziwei" userId="S::guozi@dickinson.edu::79fba8a2-ae0a-41a9-875f-1d489250afbd" providerId="AD" clId="Web-{D9895CA3-AE60-54DB-0667-B6E33EF88219}" dt="2024-04-05T01:32:41.905" v="33"/>
          <ac:spMkLst>
            <pc:docMk/>
            <pc:sldMk cId="2464274205" sldId="270"/>
            <ac:spMk id="14" creationId="{987A0FBA-CC04-4256-A8EB-BB3C543E989C}"/>
          </ac:spMkLst>
        </pc:spChg>
        <pc:spChg chg="add">
          <ac:chgData name="Guo, Ziwei" userId="S::guozi@dickinson.edu::79fba8a2-ae0a-41a9-875f-1d489250afbd" providerId="AD" clId="Web-{D9895CA3-AE60-54DB-0667-B6E33EF88219}" dt="2024-04-05T01:32:41.905" v="33"/>
          <ac:spMkLst>
            <pc:docMk/>
            <pc:sldMk cId="2464274205" sldId="270"/>
            <ac:spMk id="15" creationId="{85815A23-71BB-4173-B4BF-E90CD9D20A70}"/>
          </ac:spMkLst>
        </pc:spChg>
        <pc:spChg chg="add">
          <ac:chgData name="Guo, Ziwei" userId="S::guozi@dickinson.edu::79fba8a2-ae0a-41a9-875f-1d489250afbd" providerId="AD" clId="Web-{D9895CA3-AE60-54DB-0667-B6E33EF88219}" dt="2024-04-05T01:32:41.905" v="33"/>
          <ac:spMkLst>
            <pc:docMk/>
            <pc:sldMk cId="2464274205" sldId="270"/>
            <ac:spMk id="16" creationId="{B423BB46-9386-40B6-B6A8-70CDDE73419B}"/>
          </ac:spMkLst>
        </pc:spChg>
        <pc:picChg chg="add mod ord">
          <ac:chgData name="Guo, Ziwei" userId="S::guozi@dickinson.edu::79fba8a2-ae0a-41a9-875f-1d489250afbd" providerId="AD" clId="Web-{D9895CA3-AE60-54DB-0667-B6E33EF88219}" dt="2024-04-05T01:36:16.278" v="46" actId="14100"/>
          <ac:picMkLst>
            <pc:docMk/>
            <pc:sldMk cId="2464274205" sldId="270"/>
            <ac:picMk id="4" creationId="{80B10F80-EA74-DF34-9429-E79AF8F05E77}"/>
          </ac:picMkLst>
        </pc:picChg>
      </pc:sldChg>
      <pc:sldChg chg="addSp delSp modSp new">
        <pc:chgData name="Guo, Ziwei" userId="S::guozi@dickinson.edu::79fba8a2-ae0a-41a9-875f-1d489250afbd" providerId="AD" clId="Web-{D9895CA3-AE60-54DB-0667-B6E33EF88219}" dt="2024-04-05T01:42:33.310" v="100"/>
        <pc:sldMkLst>
          <pc:docMk/>
          <pc:sldMk cId="3511364414" sldId="271"/>
        </pc:sldMkLst>
        <pc:spChg chg="del">
          <ac:chgData name="Guo, Ziwei" userId="S::guozi@dickinson.edu::79fba8a2-ae0a-41a9-875f-1d489250afbd" providerId="AD" clId="Web-{D9895CA3-AE60-54DB-0667-B6E33EF88219}" dt="2024-04-05T01:37:35.562" v="51"/>
          <ac:spMkLst>
            <pc:docMk/>
            <pc:sldMk cId="3511364414" sldId="271"/>
            <ac:spMk id="3" creationId="{986E2D45-C20A-268A-3CF5-BF452C6752FB}"/>
          </ac:spMkLst>
        </pc:spChg>
        <pc:spChg chg="add del mod">
          <ac:chgData name="Guo, Ziwei" userId="S::guozi@dickinson.edu::79fba8a2-ae0a-41a9-875f-1d489250afbd" providerId="AD" clId="Web-{D9895CA3-AE60-54DB-0667-B6E33EF88219}" dt="2024-04-05T01:41:33.040" v="87"/>
          <ac:spMkLst>
            <pc:docMk/>
            <pc:sldMk cId="3511364414" sldId="271"/>
            <ac:spMk id="8" creationId="{59F5F34F-D2F3-17CC-9E17-0A1833F9325F}"/>
          </ac:spMkLst>
        </pc:spChg>
        <pc:picChg chg="add del mod ord">
          <ac:chgData name="Guo, Ziwei" userId="S::guozi@dickinson.edu::79fba8a2-ae0a-41a9-875f-1d489250afbd" providerId="AD" clId="Web-{D9895CA3-AE60-54DB-0667-B6E33EF88219}" dt="2024-04-05T01:41:28.181" v="86"/>
          <ac:picMkLst>
            <pc:docMk/>
            <pc:sldMk cId="3511364414" sldId="271"/>
            <ac:picMk id="4" creationId="{10C14B7C-6446-E1E9-F5FD-64E837E29F7E}"/>
          </ac:picMkLst>
        </pc:picChg>
        <pc:picChg chg="add mod modCrop">
          <ac:chgData name="Guo, Ziwei" userId="S::guozi@dickinson.edu::79fba8a2-ae0a-41a9-875f-1d489250afbd" providerId="AD" clId="Web-{D9895CA3-AE60-54DB-0667-B6E33EF88219}" dt="2024-04-05T01:42:33.310" v="100"/>
          <ac:picMkLst>
            <pc:docMk/>
            <pc:sldMk cId="3511364414" sldId="271"/>
            <ac:picMk id="6" creationId="{480D93A2-12A8-4C79-CBEF-18E25A1BAB8C}"/>
          </ac:picMkLst>
        </pc:picChg>
        <pc:picChg chg="add mod ord modCrop">
          <ac:chgData name="Guo, Ziwei" userId="S::guozi@dickinson.edu::79fba8a2-ae0a-41a9-875f-1d489250afbd" providerId="AD" clId="Web-{D9895CA3-AE60-54DB-0667-B6E33EF88219}" dt="2024-04-05T01:42:26.825" v="98" actId="14100"/>
          <ac:picMkLst>
            <pc:docMk/>
            <pc:sldMk cId="3511364414" sldId="271"/>
            <ac:picMk id="9" creationId="{AB0D155C-BC0C-088E-878A-02986CC4821D}"/>
          </ac:picMkLst>
        </pc:picChg>
      </pc:sldChg>
      <pc:sldChg chg="addSp delSp modSp new mod ord setBg">
        <pc:chgData name="Guo, Ziwei" userId="S::guozi@dickinson.edu::79fba8a2-ae0a-41a9-875f-1d489250afbd" providerId="AD" clId="Web-{D9895CA3-AE60-54DB-0667-B6E33EF88219}" dt="2024-04-05T02:13:57.837" v="168" actId="14100"/>
        <pc:sldMkLst>
          <pc:docMk/>
          <pc:sldMk cId="3187478143" sldId="272"/>
        </pc:sldMkLst>
        <pc:spChg chg="mod">
          <ac:chgData name="Guo, Ziwei" userId="S::guozi@dickinson.edu::79fba8a2-ae0a-41a9-875f-1d489250afbd" providerId="AD" clId="Web-{D9895CA3-AE60-54DB-0667-B6E33EF88219}" dt="2024-04-05T02:13:54.681" v="167" actId="1076"/>
          <ac:spMkLst>
            <pc:docMk/>
            <pc:sldMk cId="3187478143" sldId="272"/>
            <ac:spMk id="2" creationId="{80AEC437-52D0-7570-65B4-299DA891B53A}"/>
          </ac:spMkLst>
        </pc:spChg>
        <pc:spChg chg="del">
          <ac:chgData name="Guo, Ziwei" userId="S::guozi@dickinson.edu::79fba8a2-ae0a-41a9-875f-1d489250afbd" providerId="AD" clId="Web-{D9895CA3-AE60-54DB-0667-B6E33EF88219}" dt="2024-04-05T01:38:39.612" v="59"/>
          <ac:spMkLst>
            <pc:docMk/>
            <pc:sldMk cId="3187478143" sldId="272"/>
            <ac:spMk id="3" creationId="{F3720293-4862-779C-8B75-6F2E178BCB14}"/>
          </ac:spMkLst>
        </pc:spChg>
        <pc:spChg chg="add del mod">
          <ac:chgData name="Guo, Ziwei" userId="S::guozi@dickinson.edu::79fba8a2-ae0a-41a9-875f-1d489250afbd" providerId="AD" clId="Web-{D9895CA3-AE60-54DB-0667-B6E33EF88219}" dt="2024-04-05T01:43:14.499" v="104"/>
          <ac:spMkLst>
            <pc:docMk/>
            <pc:sldMk cId="3187478143" sldId="272"/>
            <ac:spMk id="6" creationId="{8F4EC0BF-D66C-053B-F63C-82E17334640E}"/>
          </ac:spMkLst>
        </pc:spChg>
        <pc:spChg chg="add del">
          <ac:chgData name="Guo, Ziwei" userId="S::guozi@dickinson.edu::79fba8a2-ae0a-41a9-875f-1d489250afbd" providerId="AD" clId="Web-{D9895CA3-AE60-54DB-0667-B6E33EF88219}" dt="2024-04-05T01:43:14.499" v="103"/>
          <ac:spMkLst>
            <pc:docMk/>
            <pc:sldMk cId="3187478143" sldId="272"/>
            <ac:spMk id="11" creationId="{A6EF5A53-0A64-4CA5-B9C7-1CB97CB5CF1C}"/>
          </ac:spMkLst>
        </pc:spChg>
        <pc:spChg chg="add del">
          <ac:chgData name="Guo, Ziwei" userId="S::guozi@dickinson.edu::79fba8a2-ae0a-41a9-875f-1d489250afbd" providerId="AD" clId="Web-{D9895CA3-AE60-54DB-0667-B6E33EF88219}" dt="2024-04-05T01:43:14.499" v="103"/>
          <ac:spMkLst>
            <pc:docMk/>
            <pc:sldMk cId="3187478143" sldId="272"/>
            <ac:spMk id="13" creationId="{34ABFBEA-4EB0-4D02-A2C0-1733CD3D6F12}"/>
          </ac:spMkLst>
        </pc:spChg>
        <pc:spChg chg="add del">
          <ac:chgData name="Guo, Ziwei" userId="S::guozi@dickinson.edu::79fba8a2-ae0a-41a9-875f-1d489250afbd" providerId="AD" clId="Web-{D9895CA3-AE60-54DB-0667-B6E33EF88219}" dt="2024-04-05T01:43:14.499" v="103"/>
          <ac:spMkLst>
            <pc:docMk/>
            <pc:sldMk cId="3187478143" sldId="272"/>
            <ac:spMk id="15" creationId="{19E083F6-57F4-487B-A766-EA0462B1EED8}"/>
          </ac:spMkLst>
        </pc:spChg>
        <pc:spChg chg="add del">
          <ac:chgData name="Guo, Ziwei" userId="S::guozi@dickinson.edu::79fba8a2-ae0a-41a9-875f-1d489250afbd" providerId="AD" clId="Web-{D9895CA3-AE60-54DB-0667-B6E33EF88219}" dt="2024-04-05T01:43:14.499" v="103"/>
          <ac:spMkLst>
            <pc:docMk/>
            <pc:sldMk cId="3187478143" sldId="272"/>
            <ac:spMk id="17" creationId="{7A18C9FB-EC4C-4DAE-8F7D-C6E5AF607958}"/>
          </ac:spMkLst>
        </pc:spChg>
        <pc:spChg chg="add del">
          <ac:chgData name="Guo, Ziwei" userId="S::guozi@dickinson.edu::79fba8a2-ae0a-41a9-875f-1d489250afbd" providerId="AD" clId="Web-{D9895CA3-AE60-54DB-0667-B6E33EF88219}" dt="2024-04-05T01:43:14.499" v="103"/>
          <ac:spMkLst>
            <pc:docMk/>
            <pc:sldMk cId="3187478143" sldId="272"/>
            <ac:spMk id="19" creationId="{3B2B1500-BB55-471C-8A9E-67288297ECE1}"/>
          </ac:spMkLst>
        </pc:spChg>
        <pc:spChg chg="add del">
          <ac:chgData name="Guo, Ziwei" userId="S::guozi@dickinson.edu::79fba8a2-ae0a-41a9-875f-1d489250afbd" providerId="AD" clId="Web-{D9895CA3-AE60-54DB-0667-B6E33EF88219}" dt="2024-04-05T01:43:14.499" v="103"/>
          <ac:spMkLst>
            <pc:docMk/>
            <pc:sldMk cId="3187478143" sldId="272"/>
            <ac:spMk id="21" creationId="{3045E22C-A99D-41BB-AF14-EF1B1E745A70}"/>
          </ac:spMkLst>
        </pc:spChg>
        <pc:spChg chg="add">
          <ac:chgData name="Guo, Ziwei" userId="S::guozi@dickinson.edu::79fba8a2-ae0a-41a9-875f-1d489250afbd" providerId="AD" clId="Web-{D9895CA3-AE60-54DB-0667-B6E33EF88219}" dt="2024-04-05T01:43:14.499" v="104"/>
          <ac:spMkLst>
            <pc:docMk/>
            <pc:sldMk cId="3187478143" sldId="272"/>
            <ac:spMk id="23" creationId="{987A0FBA-CC04-4256-A8EB-BB3C543E989C}"/>
          </ac:spMkLst>
        </pc:spChg>
        <pc:spChg chg="add">
          <ac:chgData name="Guo, Ziwei" userId="S::guozi@dickinson.edu::79fba8a2-ae0a-41a9-875f-1d489250afbd" providerId="AD" clId="Web-{D9895CA3-AE60-54DB-0667-B6E33EF88219}" dt="2024-04-05T01:43:14.499" v="104"/>
          <ac:spMkLst>
            <pc:docMk/>
            <pc:sldMk cId="3187478143" sldId="272"/>
            <ac:spMk id="24" creationId="{3E9B86C0-FDA1-4FEB-807F-B6CA59CE897F}"/>
          </ac:spMkLst>
        </pc:spChg>
        <pc:spChg chg="add">
          <ac:chgData name="Guo, Ziwei" userId="S::guozi@dickinson.edu::79fba8a2-ae0a-41a9-875f-1d489250afbd" providerId="AD" clId="Web-{D9895CA3-AE60-54DB-0667-B6E33EF88219}" dt="2024-04-05T01:43:14.499" v="104"/>
          <ac:spMkLst>
            <pc:docMk/>
            <pc:sldMk cId="3187478143" sldId="272"/>
            <ac:spMk id="25" creationId="{3362A0EA-3E81-4464-94B8-70BE5870EDC0}"/>
          </ac:spMkLst>
        </pc:spChg>
        <pc:spChg chg="add del">
          <ac:chgData name="Guo, Ziwei" userId="S::guozi@dickinson.edu::79fba8a2-ae0a-41a9-875f-1d489250afbd" providerId="AD" clId="Web-{D9895CA3-AE60-54DB-0667-B6E33EF88219}" dt="2024-04-05T01:43:26.734" v="105"/>
          <ac:spMkLst>
            <pc:docMk/>
            <pc:sldMk cId="3187478143" sldId="272"/>
            <ac:spMk id="26" creationId="{8F4EC0BF-D66C-053B-F63C-82E17334640E}"/>
          </ac:spMkLst>
        </pc:spChg>
        <pc:picChg chg="add del mod ord modCrop">
          <ac:chgData name="Guo, Ziwei" userId="S::guozi@dickinson.edu::79fba8a2-ae0a-41a9-875f-1d489250afbd" providerId="AD" clId="Web-{D9895CA3-AE60-54DB-0667-B6E33EF88219}" dt="2024-04-05T01:43:02.217" v="101"/>
          <ac:picMkLst>
            <pc:docMk/>
            <pc:sldMk cId="3187478143" sldId="272"/>
            <ac:picMk id="4" creationId="{E9EBB0F4-2966-B96E-2830-F989E818404E}"/>
          </ac:picMkLst>
        </pc:picChg>
        <pc:picChg chg="add mod ord">
          <ac:chgData name="Guo, Ziwei" userId="S::guozi@dickinson.edu::79fba8a2-ae0a-41a9-875f-1d489250afbd" providerId="AD" clId="Web-{D9895CA3-AE60-54DB-0667-B6E33EF88219}" dt="2024-04-05T02:13:57.837" v="168" actId="14100"/>
          <ac:picMkLst>
            <pc:docMk/>
            <pc:sldMk cId="3187478143" sldId="272"/>
            <ac:picMk id="7" creationId="{2D26107D-454A-40BB-B65A-F76A039BC0F0}"/>
          </ac:picMkLst>
        </pc:picChg>
      </pc:sldChg>
      <pc:sldChg chg="addSp delSp modSp new">
        <pc:chgData name="Guo, Ziwei" userId="S::guozi@dickinson.edu::79fba8a2-ae0a-41a9-875f-1d489250afbd" providerId="AD" clId="Web-{D9895CA3-AE60-54DB-0667-B6E33EF88219}" dt="2024-04-05T01:48:28.808" v="138" actId="14100"/>
        <pc:sldMkLst>
          <pc:docMk/>
          <pc:sldMk cId="2634650282" sldId="273"/>
        </pc:sldMkLst>
        <pc:spChg chg="del">
          <ac:chgData name="Guo, Ziwei" userId="S::guozi@dickinson.edu::79fba8a2-ae0a-41a9-875f-1d489250afbd" providerId="AD" clId="Web-{D9895CA3-AE60-54DB-0667-B6E33EF88219}" dt="2024-04-05T01:46:27.663" v="111"/>
          <ac:spMkLst>
            <pc:docMk/>
            <pc:sldMk cId="2634650282" sldId="273"/>
            <ac:spMk id="3" creationId="{227626AA-F060-C100-5F7F-A9B4FE51B757}"/>
          </ac:spMkLst>
        </pc:spChg>
        <pc:picChg chg="add mod ord">
          <ac:chgData name="Guo, Ziwei" userId="S::guozi@dickinson.edu::79fba8a2-ae0a-41a9-875f-1d489250afbd" providerId="AD" clId="Web-{D9895CA3-AE60-54DB-0667-B6E33EF88219}" dt="2024-04-05T01:48:04.088" v="133" actId="14100"/>
          <ac:picMkLst>
            <pc:docMk/>
            <pc:sldMk cId="2634650282" sldId="273"/>
            <ac:picMk id="4" creationId="{2D6D6966-1FD9-B84A-764E-BC2AFDB402A8}"/>
          </ac:picMkLst>
        </pc:picChg>
        <pc:picChg chg="add mod">
          <ac:chgData name="Guo, Ziwei" userId="S::guozi@dickinson.edu::79fba8a2-ae0a-41a9-875f-1d489250afbd" providerId="AD" clId="Web-{D9895CA3-AE60-54DB-0667-B6E33EF88219}" dt="2024-04-05T01:48:28.808" v="138" actId="14100"/>
          <ac:picMkLst>
            <pc:docMk/>
            <pc:sldMk cId="2634650282" sldId="273"/>
            <ac:picMk id="5" creationId="{95570318-1FF0-9F6A-19A8-5865F3BB1897}"/>
          </ac:picMkLst>
        </pc:picChg>
        <pc:picChg chg="add mod">
          <ac:chgData name="Guo, Ziwei" userId="S::guozi@dickinson.edu::79fba8a2-ae0a-41a9-875f-1d489250afbd" providerId="AD" clId="Web-{D9895CA3-AE60-54DB-0667-B6E33EF88219}" dt="2024-04-05T01:47:26.462" v="127" actId="1076"/>
          <ac:picMkLst>
            <pc:docMk/>
            <pc:sldMk cId="2634650282" sldId="273"/>
            <ac:picMk id="6" creationId="{F7F3B024-25E8-7794-2768-EFEA36EEF91D}"/>
          </ac:picMkLst>
        </pc:picChg>
        <pc:picChg chg="add mod">
          <ac:chgData name="Guo, Ziwei" userId="S::guozi@dickinson.edu::79fba8a2-ae0a-41a9-875f-1d489250afbd" providerId="AD" clId="Web-{D9895CA3-AE60-54DB-0667-B6E33EF88219}" dt="2024-04-05T01:48:21.120" v="136" actId="1076"/>
          <ac:picMkLst>
            <pc:docMk/>
            <pc:sldMk cId="2634650282" sldId="273"/>
            <ac:picMk id="7" creationId="{6523F07C-5352-BB04-7603-21D856D37783}"/>
          </ac:picMkLst>
        </pc:picChg>
      </pc:sldChg>
      <pc:sldChg chg="modSp new">
        <pc:chgData name="Guo, Ziwei" userId="S::guozi@dickinson.edu::79fba8a2-ae0a-41a9-875f-1d489250afbd" providerId="AD" clId="Web-{D9895CA3-AE60-54DB-0667-B6E33EF88219}" dt="2024-04-05T03:51:13.677" v="226" actId="20577"/>
        <pc:sldMkLst>
          <pc:docMk/>
          <pc:sldMk cId="2501364983" sldId="274"/>
        </pc:sldMkLst>
        <pc:spChg chg="mod">
          <ac:chgData name="Guo, Ziwei" userId="S::guozi@dickinson.edu::79fba8a2-ae0a-41a9-875f-1d489250afbd" providerId="AD" clId="Web-{D9895CA3-AE60-54DB-0667-B6E33EF88219}" dt="2024-04-05T03:51:13.677" v="226" actId="20577"/>
          <ac:spMkLst>
            <pc:docMk/>
            <pc:sldMk cId="2501364983" sldId="274"/>
            <ac:spMk id="2" creationId="{042D830F-9CC0-1972-895A-8D600F1CEA06}"/>
          </ac:spMkLst>
        </pc:spChg>
      </pc:sldChg>
      <pc:sldChg chg="addSp delSp modSp new mod setBg">
        <pc:chgData name="Guo, Ziwei" userId="S::guozi@dickinson.edu::79fba8a2-ae0a-41a9-875f-1d489250afbd" providerId="AD" clId="Web-{D9895CA3-AE60-54DB-0667-B6E33EF88219}" dt="2024-04-05T04:50:57.181" v="440" actId="20577"/>
        <pc:sldMkLst>
          <pc:docMk/>
          <pc:sldMk cId="710401608" sldId="275"/>
        </pc:sldMkLst>
        <pc:spChg chg="mod">
          <ac:chgData name="Guo, Ziwei" userId="S::guozi@dickinson.edu::79fba8a2-ae0a-41a9-875f-1d489250afbd" providerId="AD" clId="Web-{D9895CA3-AE60-54DB-0667-B6E33EF88219}" dt="2024-04-05T01:50:07.593" v="140"/>
          <ac:spMkLst>
            <pc:docMk/>
            <pc:sldMk cId="710401608" sldId="275"/>
            <ac:spMk id="2" creationId="{9A8BBE45-7F17-9212-207B-F335ECB5641D}"/>
          </ac:spMkLst>
        </pc:spChg>
        <pc:spChg chg="del">
          <ac:chgData name="Guo, Ziwei" userId="S::guozi@dickinson.edu::79fba8a2-ae0a-41a9-875f-1d489250afbd" providerId="AD" clId="Web-{D9895CA3-AE60-54DB-0667-B6E33EF88219}" dt="2024-04-05T01:50:07.593" v="140"/>
          <ac:spMkLst>
            <pc:docMk/>
            <pc:sldMk cId="710401608" sldId="275"/>
            <ac:spMk id="3" creationId="{E2DDB2D6-BED3-D1D8-14E3-0EE4B7AEB094}"/>
          </ac:spMkLst>
        </pc:spChg>
        <pc:spChg chg="mod">
          <ac:chgData name="Guo, Ziwei" userId="S::guozi@dickinson.edu::79fba8a2-ae0a-41a9-875f-1d489250afbd" providerId="AD" clId="Web-{D9895CA3-AE60-54DB-0667-B6E33EF88219}" dt="2024-04-05T04:50:57.181" v="440" actId="20577"/>
          <ac:spMkLst>
            <pc:docMk/>
            <pc:sldMk cId="710401608" sldId="275"/>
            <ac:spMk id="6" creationId="{D531AC5A-1D13-4DD2-2389-73D654CA2E9E}"/>
          </ac:spMkLst>
        </pc:spChg>
        <pc:spChg chg="add">
          <ac:chgData name="Guo, Ziwei" userId="S::guozi@dickinson.edu::79fba8a2-ae0a-41a9-875f-1d489250afbd" providerId="AD" clId="Web-{D9895CA3-AE60-54DB-0667-B6E33EF88219}" dt="2024-04-05T01:50:07.593" v="140"/>
          <ac:spMkLst>
            <pc:docMk/>
            <pc:sldMk cId="710401608" sldId="275"/>
            <ac:spMk id="8" creationId="{A6EF5A53-0A64-4CA5-B9C7-1CB97CB5CF1C}"/>
          </ac:spMkLst>
        </pc:spChg>
        <pc:spChg chg="add">
          <ac:chgData name="Guo, Ziwei" userId="S::guozi@dickinson.edu::79fba8a2-ae0a-41a9-875f-1d489250afbd" providerId="AD" clId="Web-{D9895CA3-AE60-54DB-0667-B6E33EF88219}" dt="2024-04-05T01:50:07.593" v="140"/>
          <ac:spMkLst>
            <pc:docMk/>
            <pc:sldMk cId="710401608" sldId="275"/>
            <ac:spMk id="10" creationId="{34ABFBEA-4EB0-4D02-A2C0-1733CD3D6F12}"/>
          </ac:spMkLst>
        </pc:spChg>
        <pc:spChg chg="add">
          <ac:chgData name="Guo, Ziwei" userId="S::guozi@dickinson.edu::79fba8a2-ae0a-41a9-875f-1d489250afbd" providerId="AD" clId="Web-{D9895CA3-AE60-54DB-0667-B6E33EF88219}" dt="2024-04-05T01:50:07.593" v="140"/>
          <ac:spMkLst>
            <pc:docMk/>
            <pc:sldMk cId="710401608" sldId="275"/>
            <ac:spMk id="12" creationId="{19E083F6-57F4-487B-A766-EA0462B1EED8}"/>
          </ac:spMkLst>
        </pc:spChg>
        <pc:spChg chg="add">
          <ac:chgData name="Guo, Ziwei" userId="S::guozi@dickinson.edu::79fba8a2-ae0a-41a9-875f-1d489250afbd" providerId="AD" clId="Web-{D9895CA3-AE60-54DB-0667-B6E33EF88219}" dt="2024-04-05T01:50:07.593" v="140"/>
          <ac:spMkLst>
            <pc:docMk/>
            <pc:sldMk cId="710401608" sldId="275"/>
            <ac:spMk id="14" creationId="{7A18C9FB-EC4C-4DAE-8F7D-C6E5AF607958}"/>
          </ac:spMkLst>
        </pc:spChg>
        <pc:spChg chg="add">
          <ac:chgData name="Guo, Ziwei" userId="S::guozi@dickinson.edu::79fba8a2-ae0a-41a9-875f-1d489250afbd" providerId="AD" clId="Web-{D9895CA3-AE60-54DB-0667-B6E33EF88219}" dt="2024-04-05T01:50:07.593" v="140"/>
          <ac:spMkLst>
            <pc:docMk/>
            <pc:sldMk cId="710401608" sldId="275"/>
            <ac:spMk id="16" creationId="{00572931-961B-4A48-8B38-E9A9DB6E8111}"/>
          </ac:spMkLst>
        </pc:spChg>
        <pc:spChg chg="add">
          <ac:chgData name="Guo, Ziwei" userId="S::guozi@dickinson.edu::79fba8a2-ae0a-41a9-875f-1d489250afbd" providerId="AD" clId="Web-{D9895CA3-AE60-54DB-0667-B6E33EF88219}" dt="2024-04-05T01:50:07.593" v="140"/>
          <ac:spMkLst>
            <pc:docMk/>
            <pc:sldMk cId="710401608" sldId="275"/>
            <ac:spMk id="18" creationId="{0F29AAD2-96E3-4A6F-9A5E-B6B9E7E11EC4}"/>
          </ac:spMkLst>
        </pc:spChg>
        <pc:spChg chg="add">
          <ac:chgData name="Guo, Ziwei" userId="S::guozi@dickinson.edu::79fba8a2-ae0a-41a9-875f-1d489250afbd" providerId="AD" clId="Web-{D9895CA3-AE60-54DB-0667-B6E33EF88219}" dt="2024-04-05T01:50:07.593" v="140"/>
          <ac:spMkLst>
            <pc:docMk/>
            <pc:sldMk cId="710401608" sldId="275"/>
            <ac:spMk id="20" creationId="{4EC84841-2631-44D2-A01B-6AF0CF7F7393}"/>
          </ac:spMkLst>
        </pc:spChg>
        <pc:picChg chg="add mod">
          <ac:chgData name="Guo, Ziwei" userId="S::guozi@dickinson.edu::79fba8a2-ae0a-41a9-875f-1d489250afbd" providerId="AD" clId="Web-{D9895CA3-AE60-54DB-0667-B6E33EF88219}" dt="2024-04-05T01:51:24.315" v="143" actId="14100"/>
          <ac:picMkLst>
            <pc:docMk/>
            <pc:sldMk cId="710401608" sldId="275"/>
            <ac:picMk id="4" creationId="{6B5798E3-ECBB-70A6-3285-7655E0DC02BF}"/>
          </ac:picMkLst>
        </pc:picChg>
      </pc:sldChg>
      <pc:sldChg chg="modSp new">
        <pc:chgData name="Guo, Ziwei" userId="S::guozi@dickinson.edu::79fba8a2-ae0a-41a9-875f-1d489250afbd" providerId="AD" clId="Web-{D9895CA3-AE60-54DB-0667-B6E33EF88219}" dt="2024-04-05T03:51:26.428" v="242" actId="20577"/>
        <pc:sldMkLst>
          <pc:docMk/>
          <pc:sldMk cId="884168875" sldId="276"/>
        </pc:sldMkLst>
        <pc:spChg chg="mod">
          <ac:chgData name="Guo, Ziwei" userId="S::guozi@dickinson.edu::79fba8a2-ae0a-41a9-875f-1d489250afbd" providerId="AD" clId="Web-{D9895CA3-AE60-54DB-0667-B6E33EF88219}" dt="2024-04-05T03:51:26.428" v="242" actId="20577"/>
          <ac:spMkLst>
            <pc:docMk/>
            <pc:sldMk cId="884168875" sldId="276"/>
            <ac:spMk id="2" creationId="{C354FB36-10C8-EB98-92BC-BE9217E0AB1F}"/>
          </ac:spMkLst>
        </pc:spChg>
      </pc:sldChg>
    </pc:docChg>
  </pc:docChgLst>
  <pc:docChgLst>
    <pc:chgData name="Guo, Ziwei" userId="S::guozi@dickinson.edu::79fba8a2-ae0a-41a9-875f-1d489250afbd" providerId="AD" clId="Web-{3BC6FF14-F1ED-23F8-518D-24CE9F330AD2}"/>
    <pc:docChg chg="modSld sldOrd">
      <pc:chgData name="Guo, Ziwei" userId="S::guozi@dickinson.edu::79fba8a2-ae0a-41a9-875f-1d489250afbd" providerId="AD" clId="Web-{3BC6FF14-F1ED-23F8-518D-24CE9F330AD2}" dt="2024-04-05T17:11:05.329" v="55" actId="1076"/>
      <pc:docMkLst>
        <pc:docMk/>
      </pc:docMkLst>
      <pc:sldChg chg="modSp">
        <pc:chgData name="Guo, Ziwei" userId="S::guozi@dickinson.edu::79fba8a2-ae0a-41a9-875f-1d489250afbd" providerId="AD" clId="Web-{3BC6FF14-F1ED-23F8-518D-24CE9F330AD2}" dt="2024-04-05T17:11:05.329" v="55" actId="1076"/>
        <pc:sldMkLst>
          <pc:docMk/>
          <pc:sldMk cId="824217597" sldId="260"/>
        </pc:sldMkLst>
        <pc:spChg chg="mod">
          <ac:chgData name="Guo, Ziwei" userId="S::guozi@dickinson.edu::79fba8a2-ae0a-41a9-875f-1d489250afbd" providerId="AD" clId="Web-{3BC6FF14-F1ED-23F8-518D-24CE9F330AD2}" dt="2024-04-05T17:11:01.610" v="54" actId="1076"/>
          <ac:spMkLst>
            <pc:docMk/>
            <pc:sldMk cId="824217597" sldId="260"/>
            <ac:spMk id="2" creationId="{5D2EDDB7-9B0F-5C2F-D01B-656261D9D0E6}"/>
          </ac:spMkLst>
        </pc:spChg>
        <pc:spChg chg="mod">
          <ac:chgData name="Guo, Ziwei" userId="S::guozi@dickinson.edu::79fba8a2-ae0a-41a9-875f-1d489250afbd" providerId="AD" clId="Web-{3BC6FF14-F1ED-23F8-518D-24CE9F330AD2}" dt="2024-04-05T17:11:05.329" v="55" actId="1076"/>
          <ac:spMkLst>
            <pc:docMk/>
            <pc:sldMk cId="824217597" sldId="260"/>
            <ac:spMk id="6" creationId="{CD252B71-721F-4CC4-3681-80AA2893E322}"/>
          </ac:spMkLst>
        </pc:spChg>
      </pc:sldChg>
      <pc:sldChg chg="modSp">
        <pc:chgData name="Guo, Ziwei" userId="S::guozi@dickinson.edu::79fba8a2-ae0a-41a9-875f-1d489250afbd" providerId="AD" clId="Web-{3BC6FF14-F1ED-23F8-518D-24CE9F330AD2}" dt="2024-04-05T17:04:09.236" v="1" actId="14100"/>
        <pc:sldMkLst>
          <pc:docMk/>
          <pc:sldMk cId="2464274205" sldId="270"/>
        </pc:sldMkLst>
        <pc:picChg chg="mod">
          <ac:chgData name="Guo, Ziwei" userId="S::guozi@dickinson.edu::79fba8a2-ae0a-41a9-875f-1d489250afbd" providerId="AD" clId="Web-{3BC6FF14-F1ED-23F8-518D-24CE9F330AD2}" dt="2024-04-05T17:04:09.236" v="1" actId="14100"/>
          <ac:picMkLst>
            <pc:docMk/>
            <pc:sldMk cId="2464274205" sldId="270"/>
            <ac:picMk id="4" creationId="{80B10F80-EA74-DF34-9429-E79AF8F05E77}"/>
          </ac:picMkLst>
        </pc:picChg>
      </pc:sldChg>
      <pc:sldChg chg="modSp ord">
        <pc:chgData name="Guo, Ziwei" userId="S::guozi@dickinson.edu::79fba8a2-ae0a-41a9-875f-1d489250afbd" providerId="AD" clId="Web-{3BC6FF14-F1ED-23F8-518D-24CE9F330AD2}" dt="2024-04-05T17:09:57.967" v="52" actId="14100"/>
        <pc:sldMkLst>
          <pc:docMk/>
          <pc:sldMk cId="3511364414" sldId="271"/>
        </pc:sldMkLst>
        <pc:spChg chg="mod">
          <ac:chgData name="Guo, Ziwei" userId="S::guozi@dickinson.edu::79fba8a2-ae0a-41a9-875f-1d489250afbd" providerId="AD" clId="Web-{3BC6FF14-F1ED-23F8-518D-24CE9F330AD2}" dt="2024-04-05T17:08:42.964" v="24" actId="20577"/>
          <ac:spMkLst>
            <pc:docMk/>
            <pc:sldMk cId="3511364414" sldId="271"/>
            <ac:spMk id="2" creationId="{4F6753FD-CB54-C403-717D-6C7E1353B8D6}"/>
          </ac:spMkLst>
        </pc:spChg>
        <pc:picChg chg="mod">
          <ac:chgData name="Guo, Ziwei" userId="S::guozi@dickinson.edu::79fba8a2-ae0a-41a9-875f-1d489250afbd" providerId="AD" clId="Web-{3BC6FF14-F1ED-23F8-518D-24CE9F330AD2}" dt="2024-04-05T17:09:57.967" v="52" actId="14100"/>
          <ac:picMkLst>
            <pc:docMk/>
            <pc:sldMk cId="3511364414" sldId="271"/>
            <ac:picMk id="6" creationId="{480D93A2-12A8-4C79-CBEF-18E25A1BAB8C}"/>
          </ac:picMkLst>
        </pc:picChg>
        <pc:picChg chg="mod">
          <ac:chgData name="Guo, Ziwei" userId="S::guozi@dickinson.edu::79fba8a2-ae0a-41a9-875f-1d489250afbd" providerId="AD" clId="Web-{3BC6FF14-F1ED-23F8-518D-24CE9F330AD2}" dt="2024-04-05T17:09:55.623" v="51" actId="14100"/>
          <ac:picMkLst>
            <pc:docMk/>
            <pc:sldMk cId="3511364414" sldId="271"/>
            <ac:picMk id="9" creationId="{AB0D155C-BC0C-088E-878A-02986CC4821D}"/>
          </ac:picMkLst>
        </pc:picChg>
      </pc:sldChg>
      <pc:sldChg chg="modSp">
        <pc:chgData name="Guo, Ziwei" userId="S::guozi@dickinson.edu::79fba8a2-ae0a-41a9-875f-1d489250afbd" providerId="AD" clId="Web-{3BC6FF14-F1ED-23F8-518D-24CE9F330AD2}" dt="2024-04-05T17:09:26.591" v="49" actId="14100"/>
        <pc:sldMkLst>
          <pc:docMk/>
          <pc:sldMk cId="2634650282" sldId="273"/>
        </pc:sldMkLst>
        <pc:spChg chg="mod">
          <ac:chgData name="Guo, Ziwei" userId="S::guozi@dickinson.edu::79fba8a2-ae0a-41a9-875f-1d489250afbd" providerId="AD" clId="Web-{3BC6FF14-F1ED-23F8-518D-24CE9F330AD2}" dt="2024-04-05T17:09:17.075" v="45" actId="1076"/>
          <ac:spMkLst>
            <pc:docMk/>
            <pc:sldMk cId="2634650282" sldId="273"/>
            <ac:spMk id="2" creationId="{2AC77191-9A39-D80D-F655-50C31D32BF0D}"/>
          </ac:spMkLst>
        </pc:spChg>
        <pc:picChg chg="mod">
          <ac:chgData name="Guo, Ziwei" userId="S::guozi@dickinson.edu::79fba8a2-ae0a-41a9-875f-1d489250afbd" providerId="AD" clId="Web-{3BC6FF14-F1ED-23F8-518D-24CE9F330AD2}" dt="2024-04-05T17:09:20.763" v="46" actId="14100"/>
          <ac:picMkLst>
            <pc:docMk/>
            <pc:sldMk cId="2634650282" sldId="273"/>
            <ac:picMk id="4" creationId="{2D6D6966-1FD9-B84A-764E-BC2AFDB402A8}"/>
          </ac:picMkLst>
        </pc:picChg>
        <pc:picChg chg="mod">
          <ac:chgData name="Guo, Ziwei" userId="S::guozi@dickinson.edu::79fba8a2-ae0a-41a9-875f-1d489250afbd" providerId="AD" clId="Web-{3BC6FF14-F1ED-23F8-518D-24CE9F330AD2}" dt="2024-04-05T17:09:22.716" v="47" actId="14100"/>
          <ac:picMkLst>
            <pc:docMk/>
            <pc:sldMk cId="2634650282" sldId="273"/>
            <ac:picMk id="5" creationId="{95570318-1FF0-9F6A-19A8-5865F3BB1897}"/>
          </ac:picMkLst>
        </pc:picChg>
        <pc:picChg chg="mod">
          <ac:chgData name="Guo, Ziwei" userId="S::guozi@dickinson.edu::79fba8a2-ae0a-41a9-875f-1d489250afbd" providerId="AD" clId="Web-{3BC6FF14-F1ED-23F8-518D-24CE9F330AD2}" dt="2024-04-05T17:09:24.997" v="48" actId="14100"/>
          <ac:picMkLst>
            <pc:docMk/>
            <pc:sldMk cId="2634650282" sldId="273"/>
            <ac:picMk id="6" creationId="{F7F3B024-25E8-7794-2768-EFEA36EEF91D}"/>
          </ac:picMkLst>
        </pc:picChg>
        <pc:picChg chg="mod">
          <ac:chgData name="Guo, Ziwei" userId="S::guozi@dickinson.edu::79fba8a2-ae0a-41a9-875f-1d489250afbd" providerId="AD" clId="Web-{3BC6FF14-F1ED-23F8-518D-24CE9F330AD2}" dt="2024-04-05T17:09:26.591" v="49" actId="14100"/>
          <ac:picMkLst>
            <pc:docMk/>
            <pc:sldMk cId="2634650282" sldId="273"/>
            <ac:picMk id="7" creationId="{6523F07C-5352-BB04-7603-21D856D3778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K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FEE63F-E317-D644-AFC2-C8C84499777B}" type="datetimeFigureOut">
              <a:rPr lang="en-KZ" smtClean="0"/>
              <a:t>05.04.2024</a:t>
            </a:fld>
            <a:endParaRPr lang="en-K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K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K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3017D2-B44D-F44C-945D-BC662EE01279}" type="slidenum">
              <a:rPr lang="en-KZ" smtClean="0"/>
              <a:t>‹#›</a:t>
            </a:fld>
            <a:endParaRPr lang="en-KZ"/>
          </a:p>
        </p:txBody>
      </p:sp>
    </p:spTree>
    <p:extLst>
      <p:ext uri="{BB962C8B-B14F-4D97-AF65-F5344CB8AC3E}">
        <p14:creationId xmlns:p14="http://schemas.microsoft.com/office/powerpoint/2010/main" val="10062766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Z"/>
          </a:p>
        </p:txBody>
      </p:sp>
      <p:sp>
        <p:nvSpPr>
          <p:cNvPr id="4" name="Slide Number Placeholder 3"/>
          <p:cNvSpPr>
            <a:spLocks noGrp="1"/>
          </p:cNvSpPr>
          <p:nvPr>
            <p:ph type="sldNum" sz="quarter" idx="5"/>
          </p:nvPr>
        </p:nvSpPr>
        <p:spPr/>
        <p:txBody>
          <a:bodyPr/>
          <a:lstStyle/>
          <a:p>
            <a:fld id="{4B3017D2-B44D-F44C-945D-BC662EE01279}" type="slidenum">
              <a:rPr lang="en-KZ" smtClean="0"/>
              <a:t>25</a:t>
            </a:fld>
            <a:endParaRPr lang="en-KZ"/>
          </a:p>
        </p:txBody>
      </p:sp>
    </p:spTree>
    <p:extLst>
      <p:ext uri="{BB962C8B-B14F-4D97-AF65-F5344CB8AC3E}">
        <p14:creationId xmlns:p14="http://schemas.microsoft.com/office/powerpoint/2010/main" val="750224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4/5/24</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844464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4/5/24</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2198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4/5/24</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60817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4/5/24</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6728791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4/5/24</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1448518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4/5/24</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935877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4/5/24</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983392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4/5/24</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995823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4/5/24</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935990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4/5/24</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483779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4/5/24</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160773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4/5/24</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2344167063"/>
      </p:ext>
    </p:extLst>
  </p:cSld>
  <p:clrMap bg1="dk1" tx1="lt1" bg2="dk2" tx2="lt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9" r:id="rId6"/>
    <p:sldLayoutId id="2147483834" r:id="rId7"/>
    <p:sldLayoutId id="2147483835" r:id="rId8"/>
    <p:sldLayoutId id="2147483836" r:id="rId9"/>
    <p:sldLayoutId id="2147483838" r:id="rId10"/>
    <p:sldLayoutId id="214748383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3" name="Subtitle 2">
            <a:extLst>
              <a:ext uri="{FF2B5EF4-FFF2-40B4-BE49-F238E27FC236}">
                <a16:creationId xmlns:a16="http://schemas.microsoft.com/office/drawing/2014/main" id="{51823628-B85A-3188-312F-4B86690BB6C9}"/>
              </a:ext>
            </a:extLst>
          </p:cNvPr>
          <p:cNvSpPr>
            <a:spLocks noGrp="1"/>
          </p:cNvSpPr>
          <p:nvPr>
            <p:ph type="subTitle" idx="1"/>
          </p:nvPr>
        </p:nvSpPr>
        <p:spPr>
          <a:xfrm>
            <a:off x="6570497" y="3809995"/>
            <a:ext cx="5144814" cy="1524000"/>
          </a:xfrm>
        </p:spPr>
        <p:txBody>
          <a:bodyPr vert="horz" lIns="91440" tIns="45720" rIns="91440" bIns="45720" rtlCol="0" anchor="t">
            <a:normAutofit/>
          </a:bodyPr>
          <a:lstStyle/>
          <a:p>
            <a:pPr algn="l"/>
            <a:r>
              <a:rPr lang="en-KZ" b="1">
                <a:solidFill>
                  <a:schemeClr val="tx2">
                    <a:alpha val="70000"/>
                  </a:schemeClr>
                </a:solidFill>
              </a:rPr>
              <a:t>COFFEE SHOP REVIEW ANALYSIS</a:t>
            </a:r>
          </a:p>
        </p:txBody>
      </p:sp>
      <p:pic>
        <p:nvPicPr>
          <p:cNvPr id="4" name="Picture 3">
            <a:extLst>
              <a:ext uri="{FF2B5EF4-FFF2-40B4-BE49-F238E27FC236}">
                <a16:creationId xmlns:a16="http://schemas.microsoft.com/office/drawing/2014/main" id="{53B55E6D-EDD6-B807-5A9C-6B84247873D8}"/>
              </a:ext>
            </a:extLst>
          </p:cNvPr>
          <p:cNvPicPr>
            <a:picLocks noChangeAspect="1"/>
          </p:cNvPicPr>
          <p:nvPr/>
        </p:nvPicPr>
        <p:blipFill>
          <a:blip r:embed="rId2"/>
          <a:srcRect l="13405" r="13405"/>
          <a:stretch/>
        </p:blipFill>
        <p:spPr>
          <a:xfrm>
            <a:off x="-8" y="762006"/>
            <a:ext cx="5948805" cy="6095979"/>
          </a:xfrm>
          <a:custGeom>
            <a:avLst/>
            <a:gdLst/>
            <a:ahLst/>
            <a:cxnLst/>
            <a:rect l="l" t="t" r="r" b="b"/>
            <a:pathLst>
              <a:path w="5948805" h="6095979">
                <a:moveTo>
                  <a:pt x="1573832" y="765"/>
                </a:moveTo>
                <a:cubicBezTo>
                  <a:pt x="1940190" y="-10734"/>
                  <a:pt x="2329345" y="109280"/>
                  <a:pt x="2734663" y="238687"/>
                </a:cubicBezTo>
                <a:cubicBezTo>
                  <a:pt x="4118244" y="680647"/>
                  <a:pt x="5296697" y="1302752"/>
                  <a:pt x="5668316" y="3639516"/>
                </a:cubicBezTo>
                <a:cubicBezTo>
                  <a:pt x="5788298" y="4393559"/>
                  <a:pt x="5890546" y="5142244"/>
                  <a:pt x="5937022" y="5865869"/>
                </a:cubicBezTo>
                <a:lnTo>
                  <a:pt x="5948805" y="6095979"/>
                </a:lnTo>
                <a:lnTo>
                  <a:pt x="0" y="6095979"/>
                </a:lnTo>
                <a:lnTo>
                  <a:pt x="0" y="1621672"/>
                </a:lnTo>
                <a:lnTo>
                  <a:pt x="36310" y="1518814"/>
                </a:lnTo>
                <a:cubicBezTo>
                  <a:pt x="109805" y="1321982"/>
                  <a:pt x="192755" y="1133640"/>
                  <a:pt x="287891" y="956872"/>
                </a:cubicBezTo>
                <a:cubicBezTo>
                  <a:pt x="669453" y="247734"/>
                  <a:pt x="1102800" y="15549"/>
                  <a:pt x="1573832" y="765"/>
                </a:cubicBezTo>
                <a:close/>
              </a:path>
            </a:pathLst>
          </a:custGeom>
        </p:spPr>
      </p:pic>
      <p:sp>
        <p:nvSpPr>
          <p:cNvPr id="55" name="Freeform: Shape 51">
            <a:extLst>
              <a:ext uri="{FF2B5EF4-FFF2-40B4-BE49-F238E27FC236}">
                <a16:creationId xmlns:a16="http://schemas.microsoft.com/office/drawing/2014/main" id="{F47DB6CD-8E9E-4643-B3B6-01BD80429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23838" y="538152"/>
            <a:ext cx="6095989" cy="654368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
        <p:nvSpPr>
          <p:cNvPr id="6" name="Subtitle 2">
            <a:extLst>
              <a:ext uri="{FF2B5EF4-FFF2-40B4-BE49-F238E27FC236}">
                <a16:creationId xmlns:a16="http://schemas.microsoft.com/office/drawing/2014/main" id="{8B3FC748-48F0-32BF-D9A5-4F7D68AF4EFF}"/>
              </a:ext>
            </a:extLst>
          </p:cNvPr>
          <p:cNvSpPr txBox="1">
            <a:spLocks/>
          </p:cNvSpPr>
          <p:nvPr/>
        </p:nvSpPr>
        <p:spPr>
          <a:xfrm>
            <a:off x="6570497" y="4465079"/>
            <a:ext cx="4572000" cy="1524000"/>
          </a:xfrm>
          <a:prstGeom prst="rect">
            <a:avLst/>
          </a:prstGeom>
        </p:spPr>
        <p:txBody>
          <a:bodyPr vert="horz" lIns="91440" tIns="45720" rIns="91440" bIns="45720" rtlCol="0" anchor="t">
            <a:normAutofit/>
          </a:bodyPr>
          <a:lstStyle>
            <a:lvl1pPr marL="0" indent="0" algn="ctr" defTabSz="914400" rtl="0" eaLnBrk="1" latinLnBrk="0" hangingPunct="1">
              <a:lnSpc>
                <a:spcPct val="125000"/>
              </a:lnSpc>
              <a:spcBef>
                <a:spcPts val="1000"/>
              </a:spcBef>
              <a:buFont typeface="Arial" panose="020B0604020202020204" pitchFamily="34" charset="0"/>
              <a:buNone/>
              <a:defRPr sz="2400" kern="1200">
                <a:solidFill>
                  <a:schemeClr val="tx1">
                    <a:alpha val="70000"/>
                  </a:schemeClr>
                </a:solidFill>
                <a:latin typeface="+mn-lt"/>
                <a:ea typeface="+mn-ea"/>
                <a:cs typeface="+mn-cs"/>
              </a:defRPr>
            </a:lvl1pPr>
            <a:lvl2pPr marL="457200" indent="0" algn="ctr" defTabSz="914400" rtl="0" eaLnBrk="1" latinLnBrk="0" hangingPunct="1">
              <a:lnSpc>
                <a:spcPct val="125000"/>
              </a:lnSpc>
              <a:spcBef>
                <a:spcPts val="500"/>
              </a:spcBef>
              <a:buFont typeface="Arial" panose="020B0604020202020204" pitchFamily="34" charset="0"/>
              <a:buNone/>
              <a:defRPr sz="2000" kern="1200">
                <a:solidFill>
                  <a:schemeClr val="tx1">
                    <a:alpha val="70000"/>
                  </a:schemeClr>
                </a:solidFill>
                <a:latin typeface="+mn-lt"/>
                <a:ea typeface="+mn-ea"/>
                <a:cs typeface="+mn-cs"/>
              </a:defRPr>
            </a:lvl2pPr>
            <a:lvl3pPr marL="914400" indent="0" algn="ctr" defTabSz="914400" rtl="0" eaLnBrk="1" latinLnBrk="0" hangingPunct="1">
              <a:lnSpc>
                <a:spcPct val="125000"/>
              </a:lnSpc>
              <a:spcBef>
                <a:spcPts val="500"/>
              </a:spcBef>
              <a:buFont typeface="Arial" panose="020B0604020202020204" pitchFamily="34" charset="0"/>
              <a:buNone/>
              <a:defRPr sz="1800" kern="1200">
                <a:solidFill>
                  <a:schemeClr val="tx1">
                    <a:alpha val="70000"/>
                  </a:schemeClr>
                </a:solidFill>
                <a:latin typeface="+mn-lt"/>
                <a:ea typeface="+mn-ea"/>
                <a:cs typeface="+mn-cs"/>
              </a:defRPr>
            </a:lvl3pPr>
            <a:lvl4pPr marL="1371600" indent="0" algn="ctr" defTabSz="914400" rtl="0" eaLnBrk="1" latinLnBrk="0" hangingPunct="1">
              <a:lnSpc>
                <a:spcPct val="125000"/>
              </a:lnSpc>
              <a:spcBef>
                <a:spcPts val="500"/>
              </a:spcBef>
              <a:buFont typeface="Arial" panose="020B0604020202020204" pitchFamily="34" charset="0"/>
              <a:buNone/>
              <a:defRPr sz="1600" kern="1200">
                <a:solidFill>
                  <a:schemeClr val="tx1">
                    <a:alpha val="70000"/>
                  </a:schemeClr>
                </a:solidFill>
                <a:latin typeface="+mn-lt"/>
                <a:ea typeface="+mn-ea"/>
                <a:cs typeface="+mn-cs"/>
              </a:defRPr>
            </a:lvl4pPr>
            <a:lvl5pPr marL="1828800" indent="0" algn="ctr" defTabSz="914400" rtl="0" eaLnBrk="1" latinLnBrk="0" hangingPunct="1">
              <a:lnSpc>
                <a:spcPct val="125000"/>
              </a:lnSpc>
              <a:spcBef>
                <a:spcPts val="500"/>
              </a:spcBef>
              <a:buFont typeface="Arial" panose="020B0604020202020204" pitchFamily="34" charset="0"/>
              <a:buNone/>
              <a:defRPr sz="1600" kern="1200">
                <a:solidFill>
                  <a:schemeClr val="tx1">
                    <a:alpha val="7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solidFill>
                  <a:schemeClr val="bg1">
                    <a:alpha val="70000"/>
                  </a:schemeClr>
                </a:solidFill>
                <a:latin typeface="Baskerville" panose="02020502070401020303" pitchFamily="18" charset="0"/>
                <a:ea typeface="Baskerville" panose="02020502070401020303" pitchFamily="18" charset="0"/>
                <a:cs typeface="Calibri" panose="020F0502020204030204" pitchFamily="34" charset="0"/>
              </a:rPr>
              <a:t>Ziwei Guo &amp; Tai Nguyen</a:t>
            </a:r>
          </a:p>
        </p:txBody>
      </p:sp>
      <p:pic>
        <p:nvPicPr>
          <p:cNvPr id="11" name="Picture 10" descr="A logo of a company&#10;&#10;Description automatically generated">
            <a:extLst>
              <a:ext uri="{FF2B5EF4-FFF2-40B4-BE49-F238E27FC236}">
                <a16:creationId xmlns:a16="http://schemas.microsoft.com/office/drawing/2014/main" id="{78C7544E-597D-3D94-6357-E0CB06E31667}"/>
              </a:ext>
            </a:extLst>
          </p:cNvPr>
          <p:cNvPicPr>
            <a:picLocks noChangeAspect="1"/>
          </p:cNvPicPr>
          <p:nvPr/>
        </p:nvPicPr>
        <p:blipFill>
          <a:blip r:embed="rId3">
            <a:alphaModFix/>
          </a:blip>
          <a:stretch>
            <a:fillRect/>
          </a:stretch>
        </p:blipFill>
        <p:spPr>
          <a:xfrm>
            <a:off x="6570497" y="2651206"/>
            <a:ext cx="1986456" cy="980583"/>
          </a:xfrm>
          <a:prstGeom prst="rect">
            <a:avLst/>
          </a:prstGeom>
        </p:spPr>
      </p:pic>
    </p:spTree>
    <p:extLst>
      <p:ext uri="{BB962C8B-B14F-4D97-AF65-F5344CB8AC3E}">
        <p14:creationId xmlns:p14="http://schemas.microsoft.com/office/powerpoint/2010/main" val="26283415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C2B74582-82C6-3B7C-B54E-BD1A90974BAD}"/>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pic>
        <p:nvPicPr>
          <p:cNvPr id="1026" name="Picture 2">
            <a:extLst>
              <a:ext uri="{FF2B5EF4-FFF2-40B4-BE49-F238E27FC236}">
                <a16:creationId xmlns:a16="http://schemas.microsoft.com/office/drawing/2014/main" id="{C4BE7E08-A566-E9A7-7658-9F4BB3D4BA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25" r="1" b="1"/>
          <a:stretch/>
        </p:blipFill>
        <p:spPr bwMode="auto">
          <a:xfrm>
            <a:off x="20" y="10"/>
            <a:ext cx="1220722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Freeform: Shape 1032">
            <a:extLst>
              <a:ext uri="{FF2B5EF4-FFF2-40B4-BE49-F238E27FC236}">
                <a16:creationId xmlns:a16="http://schemas.microsoft.com/office/drawing/2014/main" id="{26C2F60D-36DC-4E6D-8544-3562BBABA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116827" y="1782827"/>
            <a:ext cx="4332910" cy="5817436"/>
          </a:xfrm>
          <a:custGeom>
            <a:avLst/>
            <a:gdLst>
              <a:gd name="connsiteX0" fmla="*/ 3175347 w 4332910"/>
              <a:gd name="connsiteY0" fmla="*/ 710 h 5817436"/>
              <a:gd name="connsiteX1" fmla="*/ 3972229 w 4332910"/>
              <a:gd name="connsiteY1" fmla="*/ 94304 h 5817436"/>
              <a:gd name="connsiteX2" fmla="*/ 4332910 w 4332910"/>
              <a:gd name="connsiteY2" fmla="*/ 180296 h 5817436"/>
              <a:gd name="connsiteX3" fmla="*/ 4332910 w 4332910"/>
              <a:gd name="connsiteY3" fmla="*/ 5817436 h 5817436"/>
              <a:gd name="connsiteX4" fmla="*/ 1006557 w 4332910"/>
              <a:gd name="connsiteY4" fmla="*/ 5817436 h 5817436"/>
              <a:gd name="connsiteX5" fmla="*/ 866510 w 4332910"/>
              <a:gd name="connsiteY5" fmla="*/ 5609583 h 5817436"/>
              <a:gd name="connsiteX6" fmla="*/ 351747 w 4332910"/>
              <a:gd name="connsiteY6" fmla="*/ 2263621 h 5817436"/>
              <a:gd name="connsiteX7" fmla="*/ 1381666 w 4332910"/>
              <a:gd name="connsiteY7" fmla="*/ 845238 h 5817436"/>
              <a:gd name="connsiteX8" fmla="*/ 2751595 w 4332910"/>
              <a:gd name="connsiteY8" fmla="*/ 47742 h 5817436"/>
              <a:gd name="connsiteX9" fmla="*/ 3175347 w 4332910"/>
              <a:gd name="connsiteY9" fmla="*/ 710 h 581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2910" h="5817436">
                <a:moveTo>
                  <a:pt x="3175347" y="710"/>
                </a:moveTo>
                <a:cubicBezTo>
                  <a:pt x="3421493" y="-5064"/>
                  <a:pt x="3686120" y="24227"/>
                  <a:pt x="3972229" y="94304"/>
                </a:cubicBezTo>
                <a:lnTo>
                  <a:pt x="4332910" y="180296"/>
                </a:lnTo>
                <a:lnTo>
                  <a:pt x="4332910" y="5817436"/>
                </a:lnTo>
                <a:lnTo>
                  <a:pt x="1006557" y="5817436"/>
                </a:lnTo>
                <a:lnTo>
                  <a:pt x="866510" y="5609583"/>
                </a:lnTo>
                <a:cubicBezTo>
                  <a:pt x="140071" y="4515211"/>
                  <a:pt x="-376405" y="3480830"/>
                  <a:pt x="351747" y="2263621"/>
                </a:cubicBezTo>
                <a:cubicBezTo>
                  <a:pt x="664977" y="1739861"/>
                  <a:pt x="994988" y="1240809"/>
                  <a:pt x="1381666" y="845238"/>
                </a:cubicBezTo>
                <a:cubicBezTo>
                  <a:pt x="1768346" y="449669"/>
                  <a:pt x="2211693" y="157580"/>
                  <a:pt x="2751595" y="47742"/>
                </a:cubicBezTo>
                <a:cubicBezTo>
                  <a:pt x="2886624" y="20264"/>
                  <a:pt x="3027659" y="4175"/>
                  <a:pt x="3175347" y="710"/>
                </a:cubicBezTo>
                <a:close/>
              </a:path>
            </a:pathLst>
          </a:cu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5" name="Freeform: Shape 1034">
            <a:extLst>
              <a:ext uri="{FF2B5EF4-FFF2-40B4-BE49-F238E27FC236}">
                <a16:creationId xmlns:a16="http://schemas.microsoft.com/office/drawing/2014/main" id="{FCFFC7D5-8758-4C87-A839-9FF78F543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7117358">
            <a:off x="6005381" y="2073697"/>
            <a:ext cx="5867664" cy="5317986"/>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 name="connsiteX0" fmla="*/ 0 w 1085312"/>
              <a:gd name="connsiteY0" fmla="*/ 0 h 2441440"/>
              <a:gd name="connsiteX1" fmla="*/ 53089 w 1085312"/>
              <a:gd name="connsiteY1" fmla="*/ 4542 h 2441440"/>
              <a:gd name="connsiteX2" fmla="*/ 790077 w 1085312"/>
              <a:gd name="connsiteY2" fmla="*/ 872756 h 2441440"/>
              <a:gd name="connsiteX3" fmla="*/ 1085252 w 1085312"/>
              <a:gd name="connsiteY3" fmla="*/ 1943649 h 2441440"/>
              <a:gd name="connsiteX4" fmla="*/ 1064832 w 1085312"/>
              <a:gd name="connsiteY4" fmla="*/ 2198094 h 2441440"/>
              <a:gd name="connsiteX5" fmla="*/ 1043734 w 1085312"/>
              <a:gd name="connsiteY5" fmla="*/ 2315675 h 2441440"/>
              <a:gd name="connsiteX6" fmla="*/ 59456 w 1085312"/>
              <a:gd name="connsiteY6" fmla="*/ 2441440 h 2441440"/>
              <a:gd name="connsiteX0" fmla="*/ 0 w 1085312"/>
              <a:gd name="connsiteY0" fmla="*/ 0 h 2315675"/>
              <a:gd name="connsiteX1" fmla="*/ 53089 w 1085312"/>
              <a:gd name="connsiteY1" fmla="*/ 4542 h 2315675"/>
              <a:gd name="connsiteX2" fmla="*/ 790077 w 1085312"/>
              <a:gd name="connsiteY2" fmla="*/ 872756 h 2315675"/>
              <a:gd name="connsiteX3" fmla="*/ 1085252 w 1085312"/>
              <a:gd name="connsiteY3" fmla="*/ 1943649 h 2315675"/>
              <a:gd name="connsiteX4" fmla="*/ 1064832 w 1085312"/>
              <a:gd name="connsiteY4" fmla="*/ 2198094 h 2315675"/>
              <a:gd name="connsiteX5" fmla="*/ 1043734 w 1085312"/>
              <a:gd name="connsiteY5"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312" h="2315675">
                <a:moveTo>
                  <a:pt x="0" y="0"/>
                </a:move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
        <p:nvSpPr>
          <p:cNvPr id="2" name="Title 1">
            <a:extLst>
              <a:ext uri="{FF2B5EF4-FFF2-40B4-BE49-F238E27FC236}">
                <a16:creationId xmlns:a16="http://schemas.microsoft.com/office/drawing/2014/main" id="{C5589CD7-2B9F-8C6D-BEA8-30EE71A7082F}"/>
              </a:ext>
            </a:extLst>
          </p:cNvPr>
          <p:cNvSpPr>
            <a:spLocks noGrp="1"/>
          </p:cNvSpPr>
          <p:nvPr>
            <p:ph type="ctrTitle"/>
          </p:nvPr>
        </p:nvSpPr>
        <p:spPr>
          <a:xfrm>
            <a:off x="7124700" y="4108629"/>
            <a:ext cx="4305300" cy="1380335"/>
          </a:xfrm>
        </p:spPr>
        <p:txBody>
          <a:bodyPr>
            <a:normAutofit/>
          </a:bodyPr>
          <a:lstStyle/>
          <a:p>
            <a:pPr algn="l"/>
            <a:r>
              <a:rPr lang="en-KZ" sz="3600"/>
              <a:t>Word Cloud</a:t>
            </a:r>
          </a:p>
        </p:txBody>
      </p:sp>
    </p:spTree>
    <p:extLst>
      <p:ext uri="{BB962C8B-B14F-4D97-AF65-F5344CB8AC3E}">
        <p14:creationId xmlns:p14="http://schemas.microsoft.com/office/powerpoint/2010/main" val="4009311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98F88CF3-CE6D-9ABA-CE01-2768C771697E}"/>
            </a:ext>
          </a:extLst>
        </p:cNvPr>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pic>
        <p:nvPicPr>
          <p:cNvPr id="4" name="Picture 3">
            <a:extLst>
              <a:ext uri="{FF2B5EF4-FFF2-40B4-BE49-F238E27FC236}">
                <a16:creationId xmlns:a16="http://schemas.microsoft.com/office/drawing/2014/main" id="{95566A8D-7370-9902-365B-2F98FADA0CA9}"/>
              </a:ext>
            </a:extLst>
          </p:cNvPr>
          <p:cNvPicPr>
            <a:picLocks noChangeAspect="1"/>
          </p:cNvPicPr>
          <p:nvPr/>
        </p:nvPicPr>
        <p:blipFill>
          <a:blip r:embed="rId2"/>
          <a:srcRect l="12063" r="12063"/>
          <a:stretch/>
        </p:blipFill>
        <p:spPr>
          <a:xfrm>
            <a:off x="5091546" y="619126"/>
            <a:ext cx="7100454" cy="6238874"/>
          </a:xfrm>
          <a:custGeom>
            <a:avLst/>
            <a:gdLst/>
            <a:ahLst/>
            <a:cxnLst/>
            <a:rect l="l" t="t" r="r" b="b"/>
            <a:pathLst>
              <a:path w="7100454" h="6238874">
                <a:moveTo>
                  <a:pt x="5221938" y="783"/>
                </a:moveTo>
                <a:cubicBezTo>
                  <a:pt x="5784158" y="15914"/>
                  <a:pt x="6301398" y="253541"/>
                  <a:pt x="6756828" y="979302"/>
                </a:cubicBezTo>
                <a:cubicBezTo>
                  <a:pt x="6870382" y="1160214"/>
                  <a:pt x="6969391" y="1352970"/>
                  <a:pt x="7057114" y="1554417"/>
                </a:cubicBezTo>
                <a:lnTo>
                  <a:pt x="7100454" y="1659685"/>
                </a:lnTo>
                <a:lnTo>
                  <a:pt x="7100454" y="6238874"/>
                </a:lnTo>
                <a:lnTo>
                  <a:pt x="0" y="6238874"/>
                </a:lnTo>
                <a:lnTo>
                  <a:pt x="14064" y="6003370"/>
                </a:lnTo>
                <a:cubicBezTo>
                  <a:pt x="69537" y="5262783"/>
                  <a:pt x="191580" y="4496548"/>
                  <a:pt x="334789" y="3724830"/>
                </a:cubicBezTo>
                <a:cubicBezTo>
                  <a:pt x="778352" y="1333290"/>
                  <a:pt x="2184944" y="696602"/>
                  <a:pt x="3836378" y="244282"/>
                </a:cubicBezTo>
                <a:cubicBezTo>
                  <a:pt x="4320163" y="111842"/>
                  <a:pt x="4784656" y="-10986"/>
                  <a:pt x="5221938" y="783"/>
                </a:cubicBezTo>
                <a:close/>
              </a:path>
            </a:pathLst>
          </a:custGeom>
        </p:spPr>
      </p:pic>
      <p:sp>
        <p:nvSpPr>
          <p:cNvPr id="70" name="Freeform: Shape 69">
            <a:extLst>
              <a:ext uri="{FF2B5EF4-FFF2-40B4-BE49-F238E27FC236}">
                <a16:creationId xmlns:a16="http://schemas.microsoft.com/office/drawing/2014/main" id="{1A0F8916-44ED-4BA2-B4A8-BFF92E4B4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5254705" y="-79298"/>
            <a:ext cx="6064089" cy="7810500"/>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CA6CA805-CE27-8767-328C-33CDEE761E82}"/>
              </a:ext>
            </a:extLst>
          </p:cNvPr>
          <p:cNvSpPr>
            <a:spLocks noGrp="1"/>
          </p:cNvSpPr>
          <p:nvPr>
            <p:ph type="ctrTitle"/>
          </p:nvPr>
        </p:nvSpPr>
        <p:spPr>
          <a:xfrm>
            <a:off x="728453" y="250521"/>
            <a:ext cx="4572000" cy="2286000"/>
          </a:xfrm>
        </p:spPr>
        <p:txBody>
          <a:bodyPr>
            <a:normAutofit/>
          </a:bodyPr>
          <a:lstStyle/>
          <a:p>
            <a:pPr algn="l"/>
            <a:r>
              <a:rPr lang="en-KZ" sz="4400"/>
              <a:t>Analysis Methodology</a:t>
            </a:r>
          </a:p>
        </p:txBody>
      </p:sp>
      <p:sp>
        <p:nvSpPr>
          <p:cNvPr id="7" name="TextBox 6">
            <a:extLst>
              <a:ext uri="{FF2B5EF4-FFF2-40B4-BE49-F238E27FC236}">
                <a16:creationId xmlns:a16="http://schemas.microsoft.com/office/drawing/2014/main" id="{D58258A4-829D-D56B-B44B-A687955BA321}"/>
              </a:ext>
            </a:extLst>
          </p:cNvPr>
          <p:cNvSpPr txBox="1"/>
          <p:nvPr/>
        </p:nvSpPr>
        <p:spPr>
          <a:xfrm>
            <a:off x="759793" y="3429000"/>
            <a:ext cx="3976730" cy="1200329"/>
          </a:xfrm>
          <a:prstGeom prst="rect">
            <a:avLst/>
          </a:prstGeom>
          <a:noFill/>
        </p:spPr>
        <p:txBody>
          <a:bodyPr wrap="square" rtlCol="0">
            <a:spAutoFit/>
          </a:bodyPr>
          <a:lstStyle/>
          <a:p>
            <a:pPr marL="285750" indent="-285750">
              <a:buFont typeface="Arial" panose="020B0604020202020204" pitchFamily="34" charset="0"/>
              <a:buChar char="•"/>
            </a:pPr>
            <a:r>
              <a:rPr lang="en-KZ" sz="2400">
                <a:solidFill>
                  <a:schemeClr val="bg1"/>
                </a:solidFill>
              </a:rPr>
              <a:t>Logistic Regresion</a:t>
            </a:r>
          </a:p>
          <a:p>
            <a:pPr marL="285750" indent="-285750">
              <a:buFont typeface="Arial" panose="020B0604020202020204" pitchFamily="34" charset="0"/>
              <a:buChar char="•"/>
            </a:pPr>
            <a:r>
              <a:rPr lang="en-KZ" sz="2400">
                <a:solidFill>
                  <a:schemeClr val="bg1"/>
                </a:solidFill>
              </a:rPr>
              <a:t>Feature Importance</a:t>
            </a:r>
          </a:p>
          <a:p>
            <a:pPr marL="285750" indent="-285750">
              <a:buFont typeface="Arial" panose="020B0604020202020204" pitchFamily="34" charset="0"/>
              <a:buChar char="•"/>
            </a:pPr>
            <a:r>
              <a:rPr lang="en-KZ" sz="2400">
                <a:solidFill>
                  <a:schemeClr val="bg1"/>
                </a:solidFill>
              </a:rPr>
              <a:t>Text/sentiment Analysis</a:t>
            </a:r>
          </a:p>
        </p:txBody>
      </p:sp>
    </p:spTree>
    <p:extLst>
      <p:ext uri="{BB962C8B-B14F-4D97-AF65-F5344CB8AC3E}">
        <p14:creationId xmlns:p14="http://schemas.microsoft.com/office/powerpoint/2010/main" val="1377139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88601B14-1266-555A-CBCC-F75F9B3B50EB}"/>
            </a:ext>
          </a:extLst>
        </p:cNvPr>
        <p:cNvGrpSpPr/>
        <p:nvPr/>
      </p:nvGrpSpPr>
      <p:grpSpPr>
        <a:xfrm>
          <a:off x="0" y="0"/>
          <a:ext cx="0" cy="0"/>
          <a:chOff x="0" y="0"/>
          <a:chExt cx="0" cy="0"/>
        </a:xfrm>
      </p:grpSpPr>
      <p:sp>
        <p:nvSpPr>
          <p:cNvPr id="2055" name="Rectangle 2054">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B15E4E"/>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057" name="Freeform: Shape 2056">
            <a:extLst>
              <a:ext uri="{FF2B5EF4-FFF2-40B4-BE49-F238E27FC236}">
                <a16:creationId xmlns:a16="http://schemas.microsoft.com/office/drawing/2014/main" id="{4A8FDA66-67B4-4DBE-8354-C26F91ADB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1999" cy="6857999"/>
          </a:xfrm>
          <a:custGeom>
            <a:avLst/>
            <a:gdLst>
              <a:gd name="connsiteX0" fmla="*/ 0 w 12191999"/>
              <a:gd name="connsiteY0" fmla="*/ 0 h 6857999"/>
              <a:gd name="connsiteX1" fmla="*/ 12191999 w 12191999"/>
              <a:gd name="connsiteY1" fmla="*/ 0 h 6857999"/>
              <a:gd name="connsiteX2" fmla="*/ 12191999 w 12191999"/>
              <a:gd name="connsiteY2" fmla="*/ 6857999 h 6857999"/>
              <a:gd name="connsiteX3" fmla="*/ 0 w 12191999"/>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1999" h="6857999">
                <a:moveTo>
                  <a:pt x="0" y="0"/>
                </a:moveTo>
                <a:lnTo>
                  <a:pt x="12191999" y="0"/>
                </a:lnTo>
                <a:lnTo>
                  <a:pt x="12191999" y="6857999"/>
                </a:lnTo>
                <a:lnTo>
                  <a:pt x="0" y="6857999"/>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59" name="Freeform: Shape 2058">
            <a:extLst>
              <a:ext uri="{FF2B5EF4-FFF2-40B4-BE49-F238E27FC236}">
                <a16:creationId xmlns:a16="http://schemas.microsoft.com/office/drawing/2014/main" id="{3B2B1500-BB55-471C-8A9E-67288297E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9224"/>
            <a:ext cx="6305549" cy="6328777"/>
          </a:xfrm>
          <a:custGeom>
            <a:avLst/>
            <a:gdLst>
              <a:gd name="connsiteX0" fmla="*/ 0 w 4212773"/>
              <a:gd name="connsiteY0" fmla="*/ 0 h 6498740"/>
              <a:gd name="connsiteX1" fmla="*/ 159023 w 4212773"/>
              <a:gd name="connsiteY1" fmla="*/ 12872 h 6498740"/>
              <a:gd name="connsiteX2" fmla="*/ 1697597 w 4212773"/>
              <a:gd name="connsiteY2" fmla="*/ 306418 h 6498740"/>
              <a:gd name="connsiteX3" fmla="*/ 4047822 w 4212773"/>
              <a:gd name="connsiteY3" fmla="*/ 3511272 h 6498740"/>
              <a:gd name="connsiteX4" fmla="*/ 3551503 w 4212773"/>
              <a:gd name="connsiteY4" fmla="*/ 6184235 h 6498740"/>
              <a:gd name="connsiteX5" fmla="*/ 3163159 w 4212773"/>
              <a:gd name="connsiteY5" fmla="*/ 6459073 h 6498740"/>
              <a:gd name="connsiteX6" fmla="*/ 3092077 w 4212773"/>
              <a:gd name="connsiteY6" fmla="*/ 6498740 h 6498740"/>
              <a:gd name="connsiteX7" fmla="*/ 0 w 4212773"/>
              <a:gd name="connsiteY7" fmla="*/ 6498740 h 6498740"/>
              <a:gd name="connsiteX8" fmla="*/ 0 w 4212773"/>
              <a:gd name="connsiteY8" fmla="*/ 0 h 649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2773" h="6498740">
                <a:moveTo>
                  <a:pt x="0" y="0"/>
                </a:moveTo>
                <a:lnTo>
                  <a:pt x="159023" y="12872"/>
                </a:lnTo>
                <a:cubicBezTo>
                  <a:pt x="659101" y="63644"/>
                  <a:pt x="1176498" y="175345"/>
                  <a:pt x="1697597" y="306418"/>
                </a:cubicBezTo>
                <a:cubicBezTo>
                  <a:pt x="3312474" y="712392"/>
                  <a:pt x="3742395" y="1999786"/>
                  <a:pt x="4047822" y="3511272"/>
                </a:cubicBezTo>
                <a:cubicBezTo>
                  <a:pt x="4252232" y="4523358"/>
                  <a:pt x="4422733" y="5443193"/>
                  <a:pt x="3551503" y="6184235"/>
                </a:cubicBezTo>
                <a:cubicBezTo>
                  <a:pt x="3429343" y="6288166"/>
                  <a:pt x="3299185" y="6378784"/>
                  <a:pt x="3163159" y="6459073"/>
                </a:cubicBezTo>
                <a:lnTo>
                  <a:pt x="3092077" y="6498740"/>
                </a:lnTo>
                <a:lnTo>
                  <a:pt x="0" y="649874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Freeform: Shape 2060">
            <a:extLst>
              <a:ext uri="{FF2B5EF4-FFF2-40B4-BE49-F238E27FC236}">
                <a16:creationId xmlns:a16="http://schemas.microsoft.com/office/drawing/2014/main" id="{3045E22C-A99D-41BB-AF14-EF1B1E745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6525"/>
            <a:ext cx="6130391" cy="672147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
        <p:nvSpPr>
          <p:cNvPr id="2" name="Title 1">
            <a:extLst>
              <a:ext uri="{FF2B5EF4-FFF2-40B4-BE49-F238E27FC236}">
                <a16:creationId xmlns:a16="http://schemas.microsoft.com/office/drawing/2014/main" id="{948BDE17-6FD7-D132-0BCE-EC9D53382026}"/>
              </a:ext>
            </a:extLst>
          </p:cNvPr>
          <p:cNvSpPr>
            <a:spLocks noGrp="1"/>
          </p:cNvSpPr>
          <p:nvPr>
            <p:ph type="ctrTitle"/>
          </p:nvPr>
        </p:nvSpPr>
        <p:spPr>
          <a:xfrm>
            <a:off x="809240" y="1119373"/>
            <a:ext cx="4687067" cy="1422457"/>
          </a:xfrm>
        </p:spPr>
        <p:txBody>
          <a:bodyPr>
            <a:normAutofit/>
          </a:bodyPr>
          <a:lstStyle/>
          <a:p>
            <a:pPr algn="l"/>
            <a:r>
              <a:rPr lang="en-KZ" sz="4400"/>
              <a:t>Logistic Regression</a:t>
            </a:r>
          </a:p>
        </p:txBody>
      </p:sp>
      <p:pic>
        <p:nvPicPr>
          <p:cNvPr id="2050" name="Picture 2">
            <a:extLst>
              <a:ext uri="{FF2B5EF4-FFF2-40B4-BE49-F238E27FC236}">
                <a16:creationId xmlns:a16="http://schemas.microsoft.com/office/drawing/2014/main" id="{1C16D603-7270-9EE8-39E3-FD00253FC6F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80993" y="2337225"/>
            <a:ext cx="6027214" cy="215472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pic>
      <p:sp>
        <p:nvSpPr>
          <p:cNvPr id="5" name="TextBox 4">
            <a:extLst>
              <a:ext uri="{FF2B5EF4-FFF2-40B4-BE49-F238E27FC236}">
                <a16:creationId xmlns:a16="http://schemas.microsoft.com/office/drawing/2014/main" id="{61012C50-27FF-F29D-8F93-02D8398E2D2D}"/>
              </a:ext>
            </a:extLst>
          </p:cNvPr>
          <p:cNvSpPr txBox="1"/>
          <p:nvPr/>
        </p:nvSpPr>
        <p:spPr>
          <a:xfrm>
            <a:off x="5719443" y="925393"/>
            <a:ext cx="5663317" cy="707886"/>
          </a:xfrm>
          <a:prstGeom prst="rect">
            <a:avLst/>
          </a:prstGeom>
          <a:noFill/>
        </p:spPr>
        <p:txBody>
          <a:bodyPr wrap="square" rtlCol="0">
            <a:spAutoFit/>
          </a:bodyPr>
          <a:lstStyle/>
          <a:p>
            <a:pPr algn="l"/>
            <a:r>
              <a:rPr lang="en-US" sz="2000">
                <a:solidFill>
                  <a:schemeClr val="tx2">
                    <a:alpha val="70000"/>
                  </a:schemeClr>
                </a:solidFill>
                <a:latin typeface="Calibri" panose="020F0502020204030204" pitchFamily="34" charset="0"/>
                <a:cs typeface="Calibri" panose="020F0502020204030204" pitchFamily="34" charset="0"/>
              </a:rPr>
              <a:t>Prediction of categorical rating (HIGH or LOW) based on review text and other features</a:t>
            </a:r>
          </a:p>
        </p:txBody>
      </p:sp>
      <p:sp>
        <p:nvSpPr>
          <p:cNvPr id="9" name="TextBox 8">
            <a:extLst>
              <a:ext uri="{FF2B5EF4-FFF2-40B4-BE49-F238E27FC236}">
                <a16:creationId xmlns:a16="http://schemas.microsoft.com/office/drawing/2014/main" id="{285C68A4-4291-D423-D6AE-C6DF154CCBBF}"/>
              </a:ext>
            </a:extLst>
          </p:cNvPr>
          <p:cNvSpPr txBox="1"/>
          <p:nvPr/>
        </p:nvSpPr>
        <p:spPr>
          <a:xfrm>
            <a:off x="809240" y="3266851"/>
            <a:ext cx="4596595" cy="2677656"/>
          </a:xfrm>
          <a:prstGeom prst="rect">
            <a:avLst/>
          </a:prstGeom>
          <a:noFill/>
        </p:spPr>
        <p:txBody>
          <a:bodyPr wrap="square" rtlCol="0">
            <a:spAutoFit/>
          </a:bodyPr>
          <a:lstStyle/>
          <a:p>
            <a:pPr marL="285750" indent="-285750" algn="l">
              <a:buFont typeface="Arial" panose="020B0604020202020204" pitchFamily="34" charset="0"/>
              <a:buChar char="•"/>
            </a:pPr>
            <a:r>
              <a:rPr lang="en-US" sz="1200">
                <a:solidFill>
                  <a:srgbClr val="0D0D0D"/>
                </a:solidFill>
                <a:latin typeface="Söhne"/>
              </a:rPr>
              <a:t>L</a:t>
            </a:r>
            <a:r>
              <a:rPr lang="en-US" sz="1200" b="0" i="0">
                <a:solidFill>
                  <a:srgbClr val="0D0D0D"/>
                </a:solidFill>
                <a:effectLst/>
                <a:latin typeface="Söhne"/>
              </a:rPr>
              <a:t>oad the dataset containing the reviews and the target variable into a Pandas </a:t>
            </a:r>
            <a:r>
              <a:rPr lang="en-US" sz="1200" b="0" i="0" err="1">
                <a:solidFill>
                  <a:srgbClr val="0D0D0D"/>
                </a:solidFill>
                <a:effectLst/>
                <a:latin typeface="Söhne"/>
              </a:rPr>
              <a:t>DataFrame</a:t>
            </a:r>
            <a:r>
              <a:rPr lang="en-US" sz="1200" b="0" i="0">
                <a:solidFill>
                  <a:srgbClr val="0D0D0D"/>
                </a:solidFill>
                <a:effectLst/>
                <a:latin typeface="Söhne"/>
              </a:rPr>
              <a:t>.</a:t>
            </a:r>
          </a:p>
          <a:p>
            <a:pPr marL="285750" indent="-285750" algn="l">
              <a:buFont typeface="Arial" panose="020B0604020202020204" pitchFamily="34" charset="0"/>
              <a:buChar char="•"/>
            </a:pPr>
            <a:r>
              <a:rPr lang="en-US" sz="1200" b="0" i="0">
                <a:solidFill>
                  <a:srgbClr val="0D0D0D"/>
                </a:solidFill>
                <a:effectLst/>
                <a:latin typeface="Söhne"/>
              </a:rPr>
              <a:t>Define the features (review text) and the target variable (categorical rating).</a:t>
            </a:r>
          </a:p>
          <a:p>
            <a:pPr marL="285750" indent="-285750" algn="l">
              <a:buFont typeface="Arial" panose="020B0604020202020204" pitchFamily="34" charset="0"/>
              <a:buChar char="•"/>
            </a:pPr>
            <a:r>
              <a:rPr lang="en-US" sz="1200">
                <a:solidFill>
                  <a:srgbClr val="0D0D0D"/>
                </a:solidFill>
                <a:latin typeface="Söhne"/>
              </a:rPr>
              <a:t>S</a:t>
            </a:r>
            <a:r>
              <a:rPr lang="en-US" sz="1200" b="0" i="0">
                <a:solidFill>
                  <a:srgbClr val="0D0D0D"/>
                </a:solidFill>
                <a:effectLst/>
                <a:latin typeface="Söhne"/>
              </a:rPr>
              <a:t>plit the dataset into training and testing sets using </a:t>
            </a:r>
            <a:r>
              <a:rPr lang="en-US" sz="1200" b="0" i="0" err="1">
                <a:solidFill>
                  <a:srgbClr val="0D0D0D"/>
                </a:solidFill>
                <a:effectLst/>
                <a:latin typeface="Söhne"/>
              </a:rPr>
              <a:t>train_test_split</a:t>
            </a:r>
            <a:r>
              <a:rPr lang="en-US" sz="1200" b="0" i="0">
                <a:solidFill>
                  <a:srgbClr val="0D0D0D"/>
                </a:solidFill>
                <a:effectLst/>
                <a:latin typeface="Söhne"/>
              </a:rPr>
              <a:t>() function.</a:t>
            </a:r>
          </a:p>
          <a:p>
            <a:pPr marL="285750" indent="-285750" algn="l">
              <a:buFont typeface="Arial" panose="020B0604020202020204" pitchFamily="34" charset="0"/>
              <a:buChar char="•"/>
            </a:pPr>
            <a:r>
              <a:rPr lang="en-US" sz="1200">
                <a:solidFill>
                  <a:srgbClr val="0D0D0D"/>
                </a:solidFill>
                <a:latin typeface="Söhne"/>
              </a:rPr>
              <a:t>U</a:t>
            </a:r>
            <a:r>
              <a:rPr lang="en-US" sz="1200" b="0" i="0">
                <a:solidFill>
                  <a:srgbClr val="0D0D0D"/>
                </a:solidFill>
                <a:effectLst/>
                <a:latin typeface="Söhne"/>
              </a:rPr>
              <a:t>se TF-IDF vectorizer to convert the text data into numerical features.</a:t>
            </a:r>
          </a:p>
          <a:p>
            <a:pPr marL="285750" indent="-285750" algn="l">
              <a:buFont typeface="Arial" panose="020B0604020202020204" pitchFamily="34" charset="0"/>
              <a:buChar char="•"/>
            </a:pPr>
            <a:r>
              <a:rPr lang="en-US" sz="1200">
                <a:solidFill>
                  <a:srgbClr val="0D0D0D"/>
                </a:solidFill>
                <a:latin typeface="Söhne"/>
              </a:rPr>
              <a:t>B</a:t>
            </a:r>
            <a:r>
              <a:rPr lang="en-US" sz="1200" b="0" i="0">
                <a:solidFill>
                  <a:srgbClr val="0D0D0D"/>
                </a:solidFill>
                <a:effectLst/>
                <a:latin typeface="Söhne"/>
              </a:rPr>
              <a:t>uild a logistic regression model using </a:t>
            </a:r>
            <a:r>
              <a:rPr lang="en-US" sz="1200" b="0" i="0" err="1">
                <a:solidFill>
                  <a:srgbClr val="0D0D0D"/>
                </a:solidFill>
                <a:effectLst/>
                <a:latin typeface="Söhne"/>
              </a:rPr>
              <a:t>LogisticRegression</a:t>
            </a:r>
            <a:r>
              <a:rPr lang="en-US" sz="1200" b="0" i="0">
                <a:solidFill>
                  <a:srgbClr val="0D0D0D"/>
                </a:solidFill>
                <a:effectLst/>
                <a:latin typeface="Söhne"/>
              </a:rPr>
              <a:t>() class from scikit-learn.</a:t>
            </a:r>
          </a:p>
          <a:p>
            <a:pPr marL="285750" indent="-285750" algn="l">
              <a:buFont typeface="Arial" panose="020B0604020202020204" pitchFamily="34" charset="0"/>
              <a:buChar char="•"/>
            </a:pPr>
            <a:r>
              <a:rPr lang="en-US" sz="1200">
                <a:solidFill>
                  <a:srgbClr val="0D0D0D"/>
                </a:solidFill>
                <a:latin typeface="Söhne"/>
              </a:rPr>
              <a:t>M</a:t>
            </a:r>
            <a:r>
              <a:rPr lang="en-US" sz="1200" b="0" i="0">
                <a:solidFill>
                  <a:srgbClr val="0D0D0D"/>
                </a:solidFill>
                <a:effectLst/>
                <a:latin typeface="Söhne"/>
              </a:rPr>
              <a:t>ake predictions on the test set using the trained model.</a:t>
            </a:r>
          </a:p>
          <a:p>
            <a:pPr marL="285750" indent="-285750" algn="l">
              <a:buFont typeface="Arial" panose="020B0604020202020204" pitchFamily="34" charset="0"/>
              <a:buChar char="•"/>
            </a:pPr>
            <a:r>
              <a:rPr lang="en-US" sz="1200">
                <a:solidFill>
                  <a:srgbClr val="0D0D0D"/>
                </a:solidFill>
                <a:latin typeface="Söhne"/>
              </a:rPr>
              <a:t>E</a:t>
            </a:r>
            <a:r>
              <a:rPr lang="en-US" sz="1200" b="0" i="0">
                <a:solidFill>
                  <a:srgbClr val="0D0D0D"/>
                </a:solidFill>
                <a:effectLst/>
                <a:latin typeface="Söhne"/>
              </a:rPr>
              <a:t>valuate the performance of the model using accuracy score and classification report, which provides precision, recall, and F1-score for each class.</a:t>
            </a:r>
          </a:p>
        </p:txBody>
      </p:sp>
    </p:spTree>
    <p:extLst>
      <p:ext uri="{BB962C8B-B14F-4D97-AF65-F5344CB8AC3E}">
        <p14:creationId xmlns:p14="http://schemas.microsoft.com/office/powerpoint/2010/main" val="326588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5607C8AA-5FDD-E1B9-2730-E9C1058A06D1}"/>
            </a:ext>
          </a:extLst>
        </p:cNvPr>
        <p:cNvGrpSpPr/>
        <p:nvPr/>
      </p:nvGrpSpPr>
      <p:grpSpPr>
        <a:xfrm>
          <a:off x="0" y="0"/>
          <a:ext cx="0" cy="0"/>
          <a:chOff x="0" y="0"/>
          <a:chExt cx="0" cy="0"/>
        </a:xfrm>
      </p:grpSpPr>
      <p:sp>
        <p:nvSpPr>
          <p:cNvPr id="4103" name="Rectangle 4102">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B15E4E"/>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4105" name="Freeform: Shape 4104">
            <a:extLst>
              <a:ext uri="{FF2B5EF4-FFF2-40B4-BE49-F238E27FC236}">
                <a16:creationId xmlns:a16="http://schemas.microsoft.com/office/drawing/2014/main" id="{4A8FDA66-67B4-4DBE-8354-C26F91ADB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1999" cy="6857999"/>
          </a:xfrm>
          <a:custGeom>
            <a:avLst/>
            <a:gdLst>
              <a:gd name="connsiteX0" fmla="*/ 0 w 12191999"/>
              <a:gd name="connsiteY0" fmla="*/ 0 h 6857999"/>
              <a:gd name="connsiteX1" fmla="*/ 12191999 w 12191999"/>
              <a:gd name="connsiteY1" fmla="*/ 0 h 6857999"/>
              <a:gd name="connsiteX2" fmla="*/ 12191999 w 12191999"/>
              <a:gd name="connsiteY2" fmla="*/ 6857999 h 6857999"/>
              <a:gd name="connsiteX3" fmla="*/ 0 w 12191999"/>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1999" h="6857999">
                <a:moveTo>
                  <a:pt x="0" y="0"/>
                </a:moveTo>
                <a:lnTo>
                  <a:pt x="12191999" y="0"/>
                </a:lnTo>
                <a:lnTo>
                  <a:pt x="12191999" y="6857999"/>
                </a:lnTo>
                <a:lnTo>
                  <a:pt x="0" y="6857999"/>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07" name="Freeform: Shape 4106">
            <a:extLst>
              <a:ext uri="{FF2B5EF4-FFF2-40B4-BE49-F238E27FC236}">
                <a16:creationId xmlns:a16="http://schemas.microsoft.com/office/drawing/2014/main" id="{3B2B1500-BB55-471C-8A9E-67288297E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9224"/>
            <a:ext cx="6305549" cy="6328777"/>
          </a:xfrm>
          <a:custGeom>
            <a:avLst/>
            <a:gdLst>
              <a:gd name="connsiteX0" fmla="*/ 0 w 4212773"/>
              <a:gd name="connsiteY0" fmla="*/ 0 h 6498740"/>
              <a:gd name="connsiteX1" fmla="*/ 159023 w 4212773"/>
              <a:gd name="connsiteY1" fmla="*/ 12872 h 6498740"/>
              <a:gd name="connsiteX2" fmla="*/ 1697597 w 4212773"/>
              <a:gd name="connsiteY2" fmla="*/ 306418 h 6498740"/>
              <a:gd name="connsiteX3" fmla="*/ 4047822 w 4212773"/>
              <a:gd name="connsiteY3" fmla="*/ 3511272 h 6498740"/>
              <a:gd name="connsiteX4" fmla="*/ 3551503 w 4212773"/>
              <a:gd name="connsiteY4" fmla="*/ 6184235 h 6498740"/>
              <a:gd name="connsiteX5" fmla="*/ 3163159 w 4212773"/>
              <a:gd name="connsiteY5" fmla="*/ 6459073 h 6498740"/>
              <a:gd name="connsiteX6" fmla="*/ 3092077 w 4212773"/>
              <a:gd name="connsiteY6" fmla="*/ 6498740 h 6498740"/>
              <a:gd name="connsiteX7" fmla="*/ 0 w 4212773"/>
              <a:gd name="connsiteY7" fmla="*/ 6498740 h 6498740"/>
              <a:gd name="connsiteX8" fmla="*/ 0 w 4212773"/>
              <a:gd name="connsiteY8" fmla="*/ 0 h 649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2773" h="6498740">
                <a:moveTo>
                  <a:pt x="0" y="0"/>
                </a:moveTo>
                <a:lnTo>
                  <a:pt x="159023" y="12872"/>
                </a:lnTo>
                <a:cubicBezTo>
                  <a:pt x="659101" y="63644"/>
                  <a:pt x="1176498" y="175345"/>
                  <a:pt x="1697597" y="306418"/>
                </a:cubicBezTo>
                <a:cubicBezTo>
                  <a:pt x="3312474" y="712392"/>
                  <a:pt x="3742395" y="1999786"/>
                  <a:pt x="4047822" y="3511272"/>
                </a:cubicBezTo>
                <a:cubicBezTo>
                  <a:pt x="4252232" y="4523358"/>
                  <a:pt x="4422733" y="5443193"/>
                  <a:pt x="3551503" y="6184235"/>
                </a:cubicBezTo>
                <a:cubicBezTo>
                  <a:pt x="3429343" y="6288166"/>
                  <a:pt x="3299185" y="6378784"/>
                  <a:pt x="3163159" y="6459073"/>
                </a:cubicBezTo>
                <a:lnTo>
                  <a:pt x="3092077" y="6498740"/>
                </a:lnTo>
                <a:lnTo>
                  <a:pt x="0" y="649874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9" name="Freeform: Shape 4108">
            <a:extLst>
              <a:ext uri="{FF2B5EF4-FFF2-40B4-BE49-F238E27FC236}">
                <a16:creationId xmlns:a16="http://schemas.microsoft.com/office/drawing/2014/main" id="{3045E22C-A99D-41BB-AF14-EF1B1E745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6525"/>
            <a:ext cx="6130391" cy="672147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
        <p:nvSpPr>
          <p:cNvPr id="2" name="Title 1">
            <a:extLst>
              <a:ext uri="{FF2B5EF4-FFF2-40B4-BE49-F238E27FC236}">
                <a16:creationId xmlns:a16="http://schemas.microsoft.com/office/drawing/2014/main" id="{A6542837-0172-D03F-FB40-C40F0AA50575}"/>
              </a:ext>
            </a:extLst>
          </p:cNvPr>
          <p:cNvSpPr>
            <a:spLocks noGrp="1"/>
          </p:cNvSpPr>
          <p:nvPr>
            <p:ph type="ctrTitle"/>
          </p:nvPr>
        </p:nvSpPr>
        <p:spPr>
          <a:xfrm>
            <a:off x="768350" y="1690186"/>
            <a:ext cx="4572000" cy="2286000"/>
          </a:xfrm>
        </p:spPr>
        <p:txBody>
          <a:bodyPr>
            <a:normAutofit/>
          </a:bodyPr>
          <a:lstStyle/>
          <a:p>
            <a:pPr algn="l"/>
            <a:r>
              <a:rPr lang="en-KZ" sz="4400"/>
              <a:t>Feature Selection through Random Forest</a:t>
            </a:r>
          </a:p>
        </p:txBody>
      </p:sp>
      <p:pic>
        <p:nvPicPr>
          <p:cNvPr id="4098" name="Picture 2">
            <a:extLst>
              <a:ext uri="{FF2B5EF4-FFF2-40B4-BE49-F238E27FC236}">
                <a16:creationId xmlns:a16="http://schemas.microsoft.com/office/drawing/2014/main" id="{EC397022-0A0F-478E-AF25-84444B993EF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78370" y="2127221"/>
            <a:ext cx="4565650" cy="311605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0D7668A-F335-B68E-9E22-0B5BD3EF0FD7}"/>
              </a:ext>
            </a:extLst>
          </p:cNvPr>
          <p:cNvSpPr txBox="1"/>
          <p:nvPr/>
        </p:nvSpPr>
        <p:spPr>
          <a:xfrm>
            <a:off x="6538155" y="1093039"/>
            <a:ext cx="5246082" cy="738664"/>
          </a:xfrm>
          <a:prstGeom prst="rect">
            <a:avLst/>
          </a:prstGeom>
          <a:noFill/>
        </p:spPr>
        <p:txBody>
          <a:bodyPr wrap="square" rtlCol="0">
            <a:spAutoFit/>
          </a:bodyPr>
          <a:lstStyle/>
          <a:p>
            <a:pPr rtl="0" fontAlgn="base">
              <a:spcBef>
                <a:spcPts val="0"/>
              </a:spcBef>
              <a:spcAft>
                <a:spcPts val="0"/>
              </a:spcAft>
            </a:pPr>
            <a:r>
              <a:rPr lang="en-US" sz="1400">
                <a:latin typeface="Calibri" panose="020F0502020204030204" pitchFamily="34" charset="0"/>
                <a:cs typeface="Calibri" panose="020F0502020204030204" pitchFamily="34" charset="0"/>
              </a:rPr>
              <a:t>I</a:t>
            </a:r>
            <a:r>
              <a:rPr lang="en-US" sz="1400" u="none" strike="noStrike">
                <a:effectLst/>
                <a:latin typeface="Calibri" panose="020F0502020204030204" pitchFamily="34" charset="0"/>
                <a:cs typeface="Calibri" panose="020F0502020204030204" pitchFamily="34" charset="0"/>
              </a:rPr>
              <a:t>dentify the most important features (e.g., specific words in the review text, numerical ratings) that contribute to the overall rating or categorical rating of the coffee shop</a:t>
            </a:r>
          </a:p>
        </p:txBody>
      </p:sp>
      <p:sp>
        <p:nvSpPr>
          <p:cNvPr id="3" name="TextBox 2">
            <a:extLst>
              <a:ext uri="{FF2B5EF4-FFF2-40B4-BE49-F238E27FC236}">
                <a16:creationId xmlns:a16="http://schemas.microsoft.com/office/drawing/2014/main" id="{0B42319C-40B9-2A01-36CB-C8F3982A5EBC}"/>
              </a:ext>
            </a:extLst>
          </p:cNvPr>
          <p:cNvSpPr txBox="1"/>
          <p:nvPr/>
        </p:nvSpPr>
        <p:spPr>
          <a:xfrm>
            <a:off x="616898" y="4520461"/>
            <a:ext cx="8719456" cy="1785104"/>
          </a:xfrm>
          <a:prstGeom prst="rect">
            <a:avLst/>
          </a:prstGeom>
          <a:noFill/>
        </p:spPr>
        <p:txBody>
          <a:bodyPr wrap="square" rtlCol="0">
            <a:spAutoFit/>
          </a:bodyPr>
          <a:lstStyle/>
          <a:p>
            <a:pPr marL="171450" indent="-171450" algn="l">
              <a:buFont typeface="Arial" panose="020B0604020202020204" pitchFamily="34" charset="0"/>
              <a:buChar char="•"/>
            </a:pPr>
            <a:r>
              <a:rPr lang="en-US" sz="1100">
                <a:solidFill>
                  <a:schemeClr val="bg1"/>
                </a:solidFill>
                <a:latin typeface="Söhne"/>
              </a:rPr>
              <a:t> L</a:t>
            </a:r>
            <a:r>
              <a:rPr lang="en-US" sz="1100" b="0" i="0">
                <a:solidFill>
                  <a:schemeClr val="bg1"/>
                </a:solidFill>
                <a:effectLst/>
                <a:latin typeface="Söhne"/>
              </a:rPr>
              <a:t>oad the dataset containing the reviews and the target variable into a Pandas </a:t>
            </a:r>
            <a:r>
              <a:rPr lang="en-US" sz="1100" b="0" i="0" err="1">
                <a:solidFill>
                  <a:schemeClr val="bg1"/>
                </a:solidFill>
                <a:effectLst/>
                <a:latin typeface="Söhne"/>
              </a:rPr>
              <a:t>DataFrame</a:t>
            </a:r>
            <a:r>
              <a:rPr lang="en-US" sz="1100" b="0" i="0">
                <a:solidFill>
                  <a:schemeClr val="bg1"/>
                </a:solidFill>
                <a:effectLst/>
                <a:latin typeface="Söhne"/>
              </a:rPr>
              <a:t>.</a:t>
            </a:r>
          </a:p>
          <a:p>
            <a:pPr marL="171450" indent="-171450" algn="l">
              <a:buFont typeface="Arial" panose="020B0604020202020204" pitchFamily="34" charset="0"/>
              <a:buChar char="•"/>
            </a:pPr>
            <a:r>
              <a:rPr lang="en-US" sz="1100" b="0" i="0">
                <a:solidFill>
                  <a:schemeClr val="bg1"/>
                </a:solidFill>
                <a:effectLst/>
                <a:latin typeface="Söhne"/>
              </a:rPr>
              <a:t>We define the features (review text) and the target variable (categorical rating).</a:t>
            </a:r>
          </a:p>
          <a:p>
            <a:pPr marL="171450" indent="-171450" algn="l">
              <a:buFont typeface="Arial" panose="020B0604020202020204" pitchFamily="34" charset="0"/>
              <a:buChar char="•"/>
            </a:pPr>
            <a:r>
              <a:rPr lang="en-US" sz="1100" b="0" i="0">
                <a:solidFill>
                  <a:schemeClr val="bg1"/>
                </a:solidFill>
                <a:effectLst/>
                <a:latin typeface="Söhne"/>
              </a:rPr>
              <a:t>We split the dataset into training and testing sets using </a:t>
            </a:r>
            <a:r>
              <a:rPr lang="en-US" sz="1100" b="0" i="0" err="1">
                <a:solidFill>
                  <a:schemeClr val="bg1"/>
                </a:solidFill>
                <a:effectLst/>
                <a:latin typeface="Söhne"/>
              </a:rPr>
              <a:t>train_test_split</a:t>
            </a:r>
            <a:r>
              <a:rPr lang="en-US" sz="1100" b="0" i="0">
                <a:solidFill>
                  <a:schemeClr val="bg1"/>
                </a:solidFill>
                <a:effectLst/>
                <a:latin typeface="Söhne"/>
              </a:rPr>
              <a:t>() function.</a:t>
            </a:r>
          </a:p>
          <a:p>
            <a:pPr marL="171450" indent="-171450" algn="l">
              <a:buFont typeface="Arial" panose="020B0604020202020204" pitchFamily="34" charset="0"/>
              <a:buChar char="•"/>
            </a:pPr>
            <a:r>
              <a:rPr lang="en-US" sz="1100" b="0" i="0">
                <a:solidFill>
                  <a:schemeClr val="bg1"/>
                </a:solidFill>
                <a:effectLst/>
                <a:latin typeface="Söhne"/>
              </a:rPr>
              <a:t>We use TF-IDF vectorizer to convert the text data into numerical features.</a:t>
            </a:r>
          </a:p>
          <a:p>
            <a:pPr marL="171450" indent="-171450" algn="l">
              <a:buFont typeface="Arial" panose="020B0604020202020204" pitchFamily="34" charset="0"/>
              <a:buChar char="•"/>
            </a:pPr>
            <a:r>
              <a:rPr lang="en-US" sz="1100" b="0" i="0">
                <a:solidFill>
                  <a:schemeClr val="bg1"/>
                </a:solidFill>
                <a:effectLst/>
                <a:latin typeface="Söhne"/>
              </a:rPr>
              <a:t>For decision tree, we build a decision tree classifier using </a:t>
            </a:r>
            <a:r>
              <a:rPr lang="en-US" sz="1100" b="0" i="0" err="1">
                <a:solidFill>
                  <a:schemeClr val="bg1"/>
                </a:solidFill>
                <a:effectLst/>
                <a:latin typeface="Söhne"/>
              </a:rPr>
              <a:t>DecisionTreeClassifier</a:t>
            </a:r>
            <a:r>
              <a:rPr lang="en-US" sz="1100" b="0" i="0">
                <a:solidFill>
                  <a:schemeClr val="bg1"/>
                </a:solidFill>
                <a:effectLst/>
                <a:latin typeface="Söhne"/>
              </a:rPr>
              <a:t>() class from scikit-learn.</a:t>
            </a:r>
          </a:p>
          <a:p>
            <a:pPr marL="171450" indent="-171450" algn="l">
              <a:buFont typeface="Arial" panose="020B0604020202020204" pitchFamily="34" charset="0"/>
              <a:buChar char="•"/>
            </a:pPr>
            <a:r>
              <a:rPr lang="en-US" sz="1100" b="0" i="0">
                <a:solidFill>
                  <a:schemeClr val="bg1"/>
                </a:solidFill>
                <a:effectLst/>
                <a:latin typeface="Söhne"/>
              </a:rPr>
              <a:t>For random forest, we build a random forest classifier using </a:t>
            </a:r>
            <a:r>
              <a:rPr lang="en-US" sz="1100" b="0" i="0" err="1">
                <a:solidFill>
                  <a:schemeClr val="bg1"/>
                </a:solidFill>
                <a:effectLst/>
                <a:latin typeface="Söhne"/>
              </a:rPr>
              <a:t>RandomForestClassifier</a:t>
            </a:r>
            <a:r>
              <a:rPr lang="en-US" sz="1100" b="0" i="0">
                <a:solidFill>
                  <a:schemeClr val="bg1"/>
                </a:solidFill>
                <a:effectLst/>
                <a:latin typeface="Söhne"/>
              </a:rPr>
              <a:t>() class from scikit-learn.</a:t>
            </a:r>
          </a:p>
          <a:p>
            <a:pPr marL="171450" indent="-171450" algn="l">
              <a:buFont typeface="Arial" panose="020B0604020202020204" pitchFamily="34" charset="0"/>
              <a:buChar char="•"/>
            </a:pPr>
            <a:r>
              <a:rPr lang="en-US" sz="1100" b="0" i="0">
                <a:solidFill>
                  <a:schemeClr val="bg1"/>
                </a:solidFill>
                <a:effectLst/>
                <a:latin typeface="Söhne"/>
              </a:rPr>
              <a:t>We make predictions on the test set using the trained models.</a:t>
            </a:r>
          </a:p>
          <a:p>
            <a:pPr marL="171450" indent="-171450" algn="l">
              <a:buFont typeface="Arial" panose="020B0604020202020204" pitchFamily="34" charset="0"/>
              <a:buChar char="•"/>
            </a:pPr>
            <a:r>
              <a:rPr lang="en-US" sz="1100" b="0" i="0">
                <a:solidFill>
                  <a:schemeClr val="bg1"/>
                </a:solidFill>
                <a:effectLst/>
                <a:latin typeface="Söhne"/>
              </a:rPr>
              <a:t>We evaluate the performance of the models using accuracy score and classification report, which provides precision, recall, and F1-score for each class.</a:t>
            </a:r>
          </a:p>
          <a:p>
            <a:endParaRPr lang="en-KZ" sz="1100">
              <a:solidFill>
                <a:schemeClr val="bg1"/>
              </a:solidFill>
            </a:endParaRPr>
          </a:p>
        </p:txBody>
      </p:sp>
    </p:spTree>
    <p:extLst>
      <p:ext uri="{BB962C8B-B14F-4D97-AF65-F5344CB8AC3E}">
        <p14:creationId xmlns:p14="http://schemas.microsoft.com/office/powerpoint/2010/main" val="306897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4E34AC88-6486-6013-89C9-D933B6C0C800}"/>
            </a:ext>
          </a:extLst>
        </p:cNvPr>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5D2EDDB7-9B0F-5C2F-D01B-656261D9D0E6}"/>
              </a:ext>
            </a:extLst>
          </p:cNvPr>
          <p:cNvSpPr>
            <a:spLocks noGrp="1"/>
          </p:cNvSpPr>
          <p:nvPr>
            <p:ph type="ctrTitle"/>
          </p:nvPr>
        </p:nvSpPr>
        <p:spPr>
          <a:xfrm>
            <a:off x="762042" y="5504744"/>
            <a:ext cx="5561445" cy="1358696"/>
          </a:xfrm>
        </p:spPr>
        <p:txBody>
          <a:bodyPr>
            <a:normAutofit/>
          </a:bodyPr>
          <a:lstStyle/>
          <a:p>
            <a:pPr algn="l"/>
            <a:r>
              <a:rPr lang="en-US" sz="2800">
                <a:solidFill>
                  <a:schemeClr val="bg1"/>
                </a:solidFill>
                <a:latin typeface="Calibri" panose="020F0502020204030204" pitchFamily="34" charset="0"/>
                <a:ea typeface="Calibri"/>
                <a:cs typeface="Calibri" panose="020F0502020204030204" pitchFamily="34" charset="0"/>
              </a:rPr>
              <a:t>Polarity score within the range [-1, 1]</a:t>
            </a:r>
            <a:endParaRPr lang="en-US" sz="2800">
              <a:solidFill>
                <a:schemeClr val="bg1"/>
              </a:solidFill>
              <a:latin typeface="Calibri" panose="020F0502020204030204" pitchFamily="34" charset="0"/>
              <a:cs typeface="Calibri" panose="020F0502020204030204" pitchFamily="34" charset="0"/>
            </a:endParaRPr>
          </a:p>
          <a:p>
            <a:pPr algn="l"/>
            <a:endParaRPr lang="en-US" sz="4800"/>
          </a:p>
        </p:txBody>
      </p:sp>
      <p:sp>
        <p:nvSpPr>
          <p:cNvPr id="70" name="Freeform: Shape 69">
            <a:extLst>
              <a:ext uri="{FF2B5EF4-FFF2-40B4-BE49-F238E27FC236}">
                <a16:creationId xmlns:a16="http://schemas.microsoft.com/office/drawing/2014/main" id="{F47DB6CD-8E9E-4643-B3B6-01BD80429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23838" y="538152"/>
            <a:ext cx="6095989" cy="654368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pic>
        <p:nvPicPr>
          <p:cNvPr id="5" name="Picture 4">
            <a:extLst>
              <a:ext uri="{FF2B5EF4-FFF2-40B4-BE49-F238E27FC236}">
                <a16:creationId xmlns:a16="http://schemas.microsoft.com/office/drawing/2014/main" id="{3186AB88-23C4-9ED1-8421-34DE63324D38}"/>
              </a:ext>
            </a:extLst>
          </p:cNvPr>
          <p:cNvPicPr>
            <a:picLocks noChangeAspect="1"/>
          </p:cNvPicPr>
          <p:nvPr/>
        </p:nvPicPr>
        <p:blipFill>
          <a:blip r:embed="rId2"/>
          <a:stretch>
            <a:fillRect/>
          </a:stretch>
        </p:blipFill>
        <p:spPr>
          <a:xfrm>
            <a:off x="376061" y="1031314"/>
            <a:ext cx="6047147" cy="4208185"/>
          </a:xfrm>
          <a:prstGeom prst="rect">
            <a:avLst/>
          </a:prstGeom>
        </p:spPr>
      </p:pic>
      <p:pic>
        <p:nvPicPr>
          <p:cNvPr id="4" name="Picture 3">
            <a:extLst>
              <a:ext uri="{FF2B5EF4-FFF2-40B4-BE49-F238E27FC236}">
                <a16:creationId xmlns:a16="http://schemas.microsoft.com/office/drawing/2014/main" id="{9EB6285C-ED96-1C0F-13AF-E15A2691DB79}"/>
              </a:ext>
            </a:extLst>
          </p:cNvPr>
          <p:cNvPicPr>
            <a:picLocks noChangeAspect="1"/>
          </p:cNvPicPr>
          <p:nvPr/>
        </p:nvPicPr>
        <p:blipFill>
          <a:blip r:embed="rId3"/>
          <a:stretch>
            <a:fillRect/>
          </a:stretch>
        </p:blipFill>
        <p:spPr>
          <a:xfrm>
            <a:off x="6677180" y="2741984"/>
            <a:ext cx="5138759" cy="1374031"/>
          </a:xfrm>
          <a:prstGeom prst="rect">
            <a:avLst/>
          </a:prstGeom>
        </p:spPr>
      </p:pic>
      <p:sp>
        <p:nvSpPr>
          <p:cNvPr id="6" name="TextBox 5">
            <a:extLst>
              <a:ext uri="{FF2B5EF4-FFF2-40B4-BE49-F238E27FC236}">
                <a16:creationId xmlns:a16="http://schemas.microsoft.com/office/drawing/2014/main" id="{CD252B71-721F-4CC4-3681-80AA2893E322}"/>
              </a:ext>
            </a:extLst>
          </p:cNvPr>
          <p:cNvSpPr txBox="1"/>
          <p:nvPr/>
        </p:nvSpPr>
        <p:spPr>
          <a:xfrm>
            <a:off x="7566181" y="4664412"/>
            <a:ext cx="492834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chemeClr val="bg1"/>
                </a:solidFill>
                <a:latin typeface="Calibri" panose="020F0502020204030204" pitchFamily="34" charset="0"/>
                <a:cs typeface="Calibri" panose="020F0502020204030204" pitchFamily="34" charset="0"/>
              </a:rPr>
              <a:t>Correlation table</a:t>
            </a:r>
          </a:p>
        </p:txBody>
      </p:sp>
      <p:sp>
        <p:nvSpPr>
          <p:cNvPr id="9" name="Title 1">
            <a:extLst>
              <a:ext uri="{FF2B5EF4-FFF2-40B4-BE49-F238E27FC236}">
                <a16:creationId xmlns:a16="http://schemas.microsoft.com/office/drawing/2014/main" id="{813FD605-6C55-3767-AB13-D7E70BF2391C}"/>
              </a:ext>
            </a:extLst>
          </p:cNvPr>
          <p:cNvSpPr txBox="1">
            <a:spLocks/>
          </p:cNvSpPr>
          <p:nvPr/>
        </p:nvSpPr>
        <p:spPr>
          <a:xfrm>
            <a:off x="6734228" y="762000"/>
            <a:ext cx="5390104" cy="9867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KZ" sz="4400"/>
              <a:t>Sentiment Analysis</a:t>
            </a:r>
          </a:p>
        </p:txBody>
      </p:sp>
    </p:spTree>
    <p:extLst>
      <p:ext uri="{BB962C8B-B14F-4D97-AF65-F5344CB8AC3E}">
        <p14:creationId xmlns:p14="http://schemas.microsoft.com/office/powerpoint/2010/main" val="824217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9"/>
                                        </p:tgtEl>
                                        <p:attrNameLst>
                                          <p:attrName>style.visibility</p:attrName>
                                        </p:attrNameLst>
                                      </p:cBhvr>
                                      <p:to>
                                        <p:strVal val="visible"/>
                                      </p:to>
                                    </p:set>
                                    <p:animEffect transition="in" filter="fade">
                                      <p:cBhvr>
                                        <p:cTn id="10" dur="4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C35C6137-E1AA-2511-AEA5-7229A0A71BFB}"/>
            </a:ext>
          </a:extLst>
        </p:cNvPr>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84" name="Freeform: Shape 83">
            <a:extLst>
              <a:ext uri="{FF2B5EF4-FFF2-40B4-BE49-F238E27FC236}">
                <a16:creationId xmlns:a16="http://schemas.microsoft.com/office/drawing/2014/main" id="{8C3ED992-EB89-4C2F-8A9A-947E91BC61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custGeom>
            <a:avLst/>
            <a:gdLst>
              <a:gd name="connsiteX0" fmla="*/ 0 w 6096000"/>
              <a:gd name="connsiteY0" fmla="*/ 0 h 6858000"/>
              <a:gd name="connsiteX1" fmla="*/ 2758239 w 6096000"/>
              <a:gd name="connsiteY1" fmla="*/ 0 h 6858000"/>
              <a:gd name="connsiteX2" fmla="*/ 2916747 w 6096000"/>
              <a:gd name="connsiteY2" fmla="*/ 218181 h 6858000"/>
              <a:gd name="connsiteX3" fmla="*/ 4839749 w 6096000"/>
              <a:gd name="connsiteY3" fmla="*/ 2631787 h 6858000"/>
              <a:gd name="connsiteX4" fmla="*/ 6095001 w 6096000"/>
              <a:gd name="connsiteY4" fmla="*/ 5672947 h 6858000"/>
              <a:gd name="connsiteX5" fmla="*/ 5792922 w 6096000"/>
              <a:gd name="connsiteY5" fmla="*/ 6612444 h 6858000"/>
              <a:gd name="connsiteX6" fmla="*/ 5671607 w 6096000"/>
              <a:gd name="connsiteY6" fmla="*/ 6771753 h 6858000"/>
              <a:gd name="connsiteX7" fmla="*/ 5591643 w 6096000"/>
              <a:gd name="connsiteY7" fmla="*/ 6858000 h 6858000"/>
              <a:gd name="connsiteX8" fmla="*/ 0 w 6096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6000" h="6858000">
                <a:moveTo>
                  <a:pt x="0" y="0"/>
                </a:moveTo>
                <a:lnTo>
                  <a:pt x="2758239" y="0"/>
                </a:lnTo>
                <a:lnTo>
                  <a:pt x="2916747" y="218181"/>
                </a:lnTo>
                <a:cubicBezTo>
                  <a:pt x="3525935" y="1023180"/>
                  <a:pt x="4281133" y="1818277"/>
                  <a:pt x="4839749" y="2631787"/>
                </a:cubicBezTo>
                <a:cubicBezTo>
                  <a:pt x="5571203" y="3696928"/>
                  <a:pt x="6122704" y="4799581"/>
                  <a:pt x="6095001" y="5672947"/>
                </a:cubicBezTo>
                <a:cubicBezTo>
                  <a:pt x="6083564" y="6040467"/>
                  <a:pt x="5972980" y="6348559"/>
                  <a:pt x="5792922" y="6612444"/>
                </a:cubicBezTo>
                <a:cubicBezTo>
                  <a:pt x="5755410" y="6667420"/>
                  <a:pt x="5714882" y="6720477"/>
                  <a:pt x="5671607" y="6771753"/>
                </a:cubicBezTo>
                <a:lnTo>
                  <a:pt x="5591643" y="6858000"/>
                </a:lnTo>
                <a:lnTo>
                  <a:pt x="0" y="685800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6" name="Freeform: Shape 85">
            <a:extLst>
              <a:ext uri="{FF2B5EF4-FFF2-40B4-BE49-F238E27FC236}">
                <a16:creationId xmlns:a16="http://schemas.microsoft.com/office/drawing/2014/main" id="{55F5D1E8-E605-4EFC-8912-6E191F84F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7789134">
            <a:off x="2400596" y="454890"/>
            <a:ext cx="3969651" cy="5948221"/>
          </a:xfrm>
          <a:custGeom>
            <a:avLst/>
            <a:gdLst>
              <a:gd name="connsiteX0" fmla="*/ 4594048 w 9861488"/>
              <a:gd name="connsiteY0" fmla="*/ 11458472 h 11458472"/>
              <a:gd name="connsiteX1" fmla="*/ 0 w 9861488"/>
              <a:gd name="connsiteY1" fmla="*/ 5948221 h 11458472"/>
              <a:gd name="connsiteX2" fmla="*/ 1863 w 9861488"/>
              <a:gd name="connsiteY2" fmla="*/ 5698862 h 11458472"/>
              <a:gd name="connsiteX3" fmla="*/ 320025 w 9861488"/>
              <a:gd name="connsiteY3" fmla="*/ 3799836 h 11458472"/>
              <a:gd name="connsiteX4" fmla="*/ 3430486 w 9861488"/>
              <a:gd name="connsiteY4" fmla="*/ 295907 h 11458472"/>
              <a:gd name="connsiteX5" fmla="*/ 3863859 w 9861488"/>
              <a:gd name="connsiteY5" fmla="*/ 55612 h 11458472"/>
              <a:gd name="connsiteX6" fmla="*/ 3969651 w 9861488"/>
              <a:gd name="connsiteY6" fmla="*/ 0 h 11458472"/>
              <a:gd name="connsiteX7" fmla="*/ 9861488 w 9861488"/>
              <a:gd name="connsiteY7" fmla="*/ 7066862 h 11458472"/>
              <a:gd name="connsiteX8" fmla="*/ 4594048 w 9861488"/>
              <a:gd name="connsiteY8" fmla="*/ 11458472 h 11458472"/>
              <a:gd name="connsiteX0" fmla="*/ 0 w 9861488"/>
              <a:gd name="connsiteY0" fmla="*/ 5948221 h 11549912"/>
              <a:gd name="connsiteX1" fmla="*/ 1863 w 9861488"/>
              <a:gd name="connsiteY1" fmla="*/ 5698862 h 11549912"/>
              <a:gd name="connsiteX2" fmla="*/ 320025 w 9861488"/>
              <a:gd name="connsiteY2" fmla="*/ 3799836 h 11549912"/>
              <a:gd name="connsiteX3" fmla="*/ 3430486 w 9861488"/>
              <a:gd name="connsiteY3" fmla="*/ 295907 h 11549912"/>
              <a:gd name="connsiteX4" fmla="*/ 3863859 w 9861488"/>
              <a:gd name="connsiteY4" fmla="*/ 55612 h 11549912"/>
              <a:gd name="connsiteX5" fmla="*/ 3969651 w 9861488"/>
              <a:gd name="connsiteY5" fmla="*/ 0 h 11549912"/>
              <a:gd name="connsiteX6" fmla="*/ 9861488 w 9861488"/>
              <a:gd name="connsiteY6" fmla="*/ 7066862 h 11549912"/>
              <a:gd name="connsiteX7" fmla="*/ 4685488 w 9861488"/>
              <a:gd name="connsiteY7" fmla="*/ 11549912 h 11549912"/>
              <a:gd name="connsiteX0" fmla="*/ 0 w 9861488"/>
              <a:gd name="connsiteY0" fmla="*/ 5948221 h 7066862"/>
              <a:gd name="connsiteX1" fmla="*/ 1863 w 9861488"/>
              <a:gd name="connsiteY1" fmla="*/ 5698862 h 7066862"/>
              <a:gd name="connsiteX2" fmla="*/ 320025 w 9861488"/>
              <a:gd name="connsiteY2" fmla="*/ 3799836 h 7066862"/>
              <a:gd name="connsiteX3" fmla="*/ 3430486 w 9861488"/>
              <a:gd name="connsiteY3" fmla="*/ 295907 h 7066862"/>
              <a:gd name="connsiteX4" fmla="*/ 3863859 w 9861488"/>
              <a:gd name="connsiteY4" fmla="*/ 55612 h 7066862"/>
              <a:gd name="connsiteX5" fmla="*/ 3969651 w 9861488"/>
              <a:gd name="connsiteY5" fmla="*/ 0 h 7066862"/>
              <a:gd name="connsiteX6" fmla="*/ 9861488 w 9861488"/>
              <a:gd name="connsiteY6" fmla="*/ 7066862 h 7066862"/>
              <a:gd name="connsiteX0" fmla="*/ 0 w 3969651"/>
              <a:gd name="connsiteY0" fmla="*/ 5948221 h 5948221"/>
              <a:gd name="connsiteX1" fmla="*/ 1863 w 3969651"/>
              <a:gd name="connsiteY1" fmla="*/ 5698862 h 5948221"/>
              <a:gd name="connsiteX2" fmla="*/ 320025 w 3969651"/>
              <a:gd name="connsiteY2" fmla="*/ 3799836 h 5948221"/>
              <a:gd name="connsiteX3" fmla="*/ 3430486 w 3969651"/>
              <a:gd name="connsiteY3" fmla="*/ 295907 h 5948221"/>
              <a:gd name="connsiteX4" fmla="*/ 3863859 w 3969651"/>
              <a:gd name="connsiteY4" fmla="*/ 55612 h 5948221"/>
              <a:gd name="connsiteX5" fmla="*/ 3969651 w 3969651"/>
              <a:gd name="connsiteY5" fmla="*/ 0 h 594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651" h="5948221">
                <a:moveTo>
                  <a:pt x="0" y="5948221"/>
                </a:moveTo>
                <a:lnTo>
                  <a:pt x="1863" y="5698862"/>
                </a:lnTo>
                <a:cubicBezTo>
                  <a:pt x="27184" y="5017139"/>
                  <a:pt x="133214" y="4368297"/>
                  <a:pt x="320025" y="3799836"/>
                </a:cubicBezTo>
                <a:cubicBezTo>
                  <a:pt x="810579" y="2305232"/>
                  <a:pt x="2027133" y="1118138"/>
                  <a:pt x="3430486" y="295907"/>
                </a:cubicBezTo>
                <a:cubicBezTo>
                  <a:pt x="3545941" y="228312"/>
                  <a:pt x="3692079" y="146862"/>
                  <a:pt x="3863859" y="55612"/>
                </a:cubicBezTo>
                <a:lnTo>
                  <a:pt x="3969651" y="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78773C5F-1B7F-5880-7E1E-4E8C3AA96D43}"/>
              </a:ext>
            </a:extLst>
          </p:cNvPr>
          <p:cNvSpPr>
            <a:spLocks noGrp="1"/>
          </p:cNvSpPr>
          <p:nvPr>
            <p:ph type="ctrTitle"/>
          </p:nvPr>
        </p:nvSpPr>
        <p:spPr>
          <a:xfrm>
            <a:off x="323681" y="2243832"/>
            <a:ext cx="2807826" cy="2569248"/>
          </a:xfrm>
        </p:spPr>
        <p:txBody>
          <a:bodyPr>
            <a:normAutofit/>
          </a:bodyPr>
          <a:lstStyle/>
          <a:p>
            <a:pPr algn="l"/>
            <a:r>
              <a:rPr lang="en-US" sz="4400"/>
              <a:t>Sentiment Scores For Each Attribute</a:t>
            </a:r>
          </a:p>
        </p:txBody>
      </p:sp>
      <p:pic>
        <p:nvPicPr>
          <p:cNvPr id="4" name="Picture 3">
            <a:extLst>
              <a:ext uri="{FF2B5EF4-FFF2-40B4-BE49-F238E27FC236}">
                <a16:creationId xmlns:a16="http://schemas.microsoft.com/office/drawing/2014/main" id="{05BEFDDA-67CB-5713-BFF6-06EED93359A9}"/>
              </a:ext>
            </a:extLst>
          </p:cNvPr>
          <p:cNvPicPr>
            <a:picLocks noChangeAspect="1"/>
          </p:cNvPicPr>
          <p:nvPr/>
        </p:nvPicPr>
        <p:blipFill>
          <a:blip r:embed="rId2"/>
          <a:stretch>
            <a:fillRect/>
          </a:stretch>
        </p:blipFill>
        <p:spPr>
          <a:xfrm>
            <a:off x="3337282" y="986118"/>
            <a:ext cx="8108517" cy="5084676"/>
          </a:xfrm>
          <a:prstGeom prst="rect">
            <a:avLst/>
          </a:prstGeom>
        </p:spPr>
      </p:pic>
    </p:spTree>
    <p:extLst>
      <p:ext uri="{BB962C8B-B14F-4D97-AF65-F5344CB8AC3E}">
        <p14:creationId xmlns:p14="http://schemas.microsoft.com/office/powerpoint/2010/main" val="2764075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3E9B86C0-FDA1-4FEB-807F-B6CA59CE89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17019" y="0"/>
            <a:ext cx="5578823" cy="6028256"/>
          </a:xfrm>
          <a:custGeom>
            <a:avLst/>
            <a:gdLst>
              <a:gd name="connsiteX0" fmla="*/ 0 w 5578823"/>
              <a:gd name="connsiteY0" fmla="*/ 0 h 6028256"/>
              <a:gd name="connsiteX1" fmla="*/ 3897606 w 5578823"/>
              <a:gd name="connsiteY1" fmla="*/ 0 h 6028256"/>
              <a:gd name="connsiteX2" fmla="*/ 4274232 w 5578823"/>
              <a:gd name="connsiteY2" fmla="*/ 360545 h 6028256"/>
              <a:gd name="connsiteX3" fmla="*/ 4673934 w 5578823"/>
              <a:gd name="connsiteY3" fmla="*/ 738354 h 6028256"/>
              <a:gd name="connsiteX4" fmla="*/ 5421862 w 5578823"/>
              <a:gd name="connsiteY4" fmla="*/ 1773839 h 6028256"/>
              <a:gd name="connsiteX5" fmla="*/ 5469198 w 5578823"/>
              <a:gd name="connsiteY5" fmla="*/ 3329255 h 6028256"/>
              <a:gd name="connsiteX6" fmla="*/ 4741546 w 5578823"/>
              <a:gd name="connsiteY6" fmla="*/ 4877588 h 6028256"/>
              <a:gd name="connsiteX7" fmla="*/ 1325600 w 5578823"/>
              <a:gd name="connsiteY7" fmla="*/ 5980388 h 6028256"/>
              <a:gd name="connsiteX8" fmla="*/ 137593 w 5578823"/>
              <a:gd name="connsiteY8" fmla="*/ 5804042 h 6028256"/>
              <a:gd name="connsiteX9" fmla="*/ 0 w 5578823"/>
              <a:gd name="connsiteY9" fmla="*/ 5760161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pic>
        <p:nvPicPr>
          <p:cNvPr id="7" name="Content Placeholder 6">
            <a:extLst>
              <a:ext uri="{FF2B5EF4-FFF2-40B4-BE49-F238E27FC236}">
                <a16:creationId xmlns:a16="http://schemas.microsoft.com/office/drawing/2014/main" id="{2D26107D-454A-40BB-B65A-F76A039BC0F0}"/>
              </a:ext>
            </a:extLst>
          </p:cNvPr>
          <p:cNvPicPr>
            <a:picLocks noGrp="1" noChangeAspect="1"/>
          </p:cNvPicPr>
          <p:nvPr>
            <p:ph idx="1"/>
          </p:nvPr>
        </p:nvPicPr>
        <p:blipFill>
          <a:blip r:embed="rId2"/>
          <a:stretch>
            <a:fillRect/>
          </a:stretch>
        </p:blipFill>
        <p:spPr>
          <a:xfrm>
            <a:off x="668911" y="1071729"/>
            <a:ext cx="6485593" cy="5116031"/>
          </a:xfrm>
        </p:spPr>
      </p:pic>
      <p:sp>
        <p:nvSpPr>
          <p:cNvPr id="2" name="Title 1">
            <a:extLst>
              <a:ext uri="{FF2B5EF4-FFF2-40B4-BE49-F238E27FC236}">
                <a16:creationId xmlns:a16="http://schemas.microsoft.com/office/drawing/2014/main" id="{80AEC437-52D0-7570-65B4-299DA891B53A}"/>
              </a:ext>
            </a:extLst>
          </p:cNvPr>
          <p:cNvSpPr>
            <a:spLocks noGrp="1"/>
          </p:cNvSpPr>
          <p:nvPr>
            <p:ph type="title"/>
          </p:nvPr>
        </p:nvSpPr>
        <p:spPr>
          <a:xfrm>
            <a:off x="7554052" y="1681831"/>
            <a:ext cx="4504765" cy="3895826"/>
          </a:xfrm>
        </p:spPr>
        <p:txBody>
          <a:bodyPr>
            <a:normAutofit/>
          </a:bodyPr>
          <a:lstStyle/>
          <a:p>
            <a:r>
              <a:rPr lang="en-US" sz="2800">
                <a:ea typeface="+mj-lt"/>
                <a:cs typeface="+mj-lt"/>
              </a:rPr>
              <a:t>Negative words like 'not', "don't", "doesn't", 'never', 'no', 'cannot', "can't", 'lack', 'without'</a:t>
            </a:r>
            <a:endParaRPr lang="en-US" sz="4000"/>
          </a:p>
        </p:txBody>
      </p:sp>
      <p:sp>
        <p:nvSpPr>
          <p:cNvPr id="3" name="Title 1">
            <a:extLst>
              <a:ext uri="{FF2B5EF4-FFF2-40B4-BE49-F238E27FC236}">
                <a16:creationId xmlns:a16="http://schemas.microsoft.com/office/drawing/2014/main" id="{1AC21AC6-C874-9AB8-9567-4EFDA69319E9}"/>
              </a:ext>
            </a:extLst>
          </p:cNvPr>
          <p:cNvSpPr txBox="1">
            <a:spLocks/>
          </p:cNvSpPr>
          <p:nvPr/>
        </p:nvSpPr>
        <p:spPr>
          <a:xfrm>
            <a:off x="7452986" y="1490597"/>
            <a:ext cx="4605831" cy="971522"/>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KZ" sz="4400"/>
              <a:t>Sentiment Analysis</a:t>
            </a:r>
          </a:p>
        </p:txBody>
      </p:sp>
    </p:spTree>
    <p:extLst>
      <p:ext uri="{BB962C8B-B14F-4D97-AF65-F5344CB8AC3E}">
        <p14:creationId xmlns:p14="http://schemas.microsoft.com/office/powerpoint/2010/main" val="3187478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5815A23-71BB-4173-B4BF-E90CD9D20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08054" y="0"/>
            <a:ext cx="4583947" cy="6131671"/>
          </a:xfrm>
          <a:custGeom>
            <a:avLst/>
            <a:gdLst>
              <a:gd name="connsiteX0" fmla="*/ 1303111 w 4583947"/>
              <a:gd name="connsiteY0" fmla="*/ 0 h 6131671"/>
              <a:gd name="connsiteX1" fmla="*/ 4583947 w 4583947"/>
              <a:gd name="connsiteY1" fmla="*/ 0 h 6131671"/>
              <a:gd name="connsiteX2" fmla="*/ 4583947 w 4583947"/>
              <a:gd name="connsiteY2" fmla="*/ 4228311 h 6131671"/>
              <a:gd name="connsiteX3" fmla="*/ 4541880 w 4583947"/>
              <a:gd name="connsiteY3" fmla="*/ 4258857 h 6131671"/>
              <a:gd name="connsiteX4" fmla="*/ 4128523 w 4583947"/>
              <a:gd name="connsiteY4" fmla="*/ 4540543 h 6131671"/>
              <a:gd name="connsiteX5" fmla="*/ 1946719 w 4583947"/>
              <a:gd name="connsiteY5" fmla="*/ 5933430 h 6131671"/>
              <a:gd name="connsiteX6" fmla="*/ 393090 w 4583947"/>
              <a:gd name="connsiteY6" fmla="*/ 5653230 h 6131671"/>
              <a:gd name="connsiteX7" fmla="*/ 62 w 4583947"/>
              <a:gd name="connsiteY7" fmla="*/ 4146595 h 6131671"/>
              <a:gd name="connsiteX8" fmla="*/ 1277882 w 4583947"/>
              <a:gd name="connsiteY8" fmla="*/ 32051 h 6131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3947" h="6131671">
                <a:moveTo>
                  <a:pt x="1303111" y="0"/>
                </a:moveTo>
                <a:lnTo>
                  <a:pt x="4583947" y="0"/>
                </a:lnTo>
                <a:lnTo>
                  <a:pt x="4583947" y="4228311"/>
                </a:lnTo>
                <a:lnTo>
                  <a:pt x="4541880" y="4258857"/>
                </a:lnTo>
                <a:cubicBezTo>
                  <a:pt x="4395640" y="4361102"/>
                  <a:pt x="4254236" y="4453840"/>
                  <a:pt x="4128523" y="4540543"/>
                </a:cubicBezTo>
                <a:cubicBezTo>
                  <a:pt x="3416510" y="5032410"/>
                  <a:pt x="2702940" y="5523262"/>
                  <a:pt x="1946719" y="5933430"/>
                </a:cubicBezTo>
                <a:cubicBezTo>
                  <a:pt x="1506382" y="6172525"/>
                  <a:pt x="872113" y="6310628"/>
                  <a:pt x="393090" y="5653230"/>
                </a:cubicBezTo>
                <a:cubicBezTo>
                  <a:pt x="73281" y="5214029"/>
                  <a:pt x="-2478" y="4628756"/>
                  <a:pt x="62" y="4146595"/>
                </a:cubicBezTo>
                <a:cubicBezTo>
                  <a:pt x="8670" y="2518973"/>
                  <a:pt x="544344" y="1015353"/>
                  <a:pt x="1277882" y="3205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423BB46-9386-40B6-B6A8-70CDDE7341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9075" y="16663"/>
            <a:ext cx="4352924" cy="6092804"/>
          </a:xfrm>
          <a:custGeom>
            <a:avLst/>
            <a:gdLst>
              <a:gd name="connsiteX0" fmla="*/ 520805 w 4496214"/>
              <a:gd name="connsiteY0" fmla="*/ 0 h 4712444"/>
              <a:gd name="connsiteX1" fmla="*/ 4496214 w 4496214"/>
              <a:gd name="connsiteY1" fmla="*/ 0 h 4712444"/>
              <a:gd name="connsiteX2" fmla="*/ 4496214 w 4496214"/>
              <a:gd name="connsiteY2" fmla="*/ 2870874 h 4712444"/>
              <a:gd name="connsiteX3" fmla="*/ 4327504 w 4496214"/>
              <a:gd name="connsiteY3" fmla="*/ 2986301 h 4712444"/>
              <a:gd name="connsiteX4" fmla="*/ 4128523 w 4496214"/>
              <a:gd name="connsiteY4" fmla="*/ 3121316 h 4712444"/>
              <a:gd name="connsiteX5" fmla="*/ 1946719 w 4496214"/>
              <a:gd name="connsiteY5" fmla="*/ 4514203 h 4712444"/>
              <a:gd name="connsiteX6" fmla="*/ 393090 w 4496214"/>
              <a:gd name="connsiteY6" fmla="*/ 4234003 h 4712444"/>
              <a:gd name="connsiteX7" fmla="*/ 62 w 4496214"/>
              <a:gd name="connsiteY7" fmla="*/ 2727368 h 4712444"/>
              <a:gd name="connsiteX8" fmla="*/ 513680 w 4496214"/>
              <a:gd name="connsiteY8" fmla="*/ 17175 h 4712444"/>
              <a:gd name="connsiteX0" fmla="*/ 4496214 w 4496214"/>
              <a:gd name="connsiteY0" fmla="*/ 0 h 4712444"/>
              <a:gd name="connsiteX1" fmla="*/ 4496214 w 4496214"/>
              <a:gd name="connsiteY1" fmla="*/ 2870874 h 4712444"/>
              <a:gd name="connsiteX2" fmla="*/ 4327504 w 4496214"/>
              <a:gd name="connsiteY2" fmla="*/ 2986301 h 4712444"/>
              <a:gd name="connsiteX3" fmla="*/ 4128523 w 4496214"/>
              <a:gd name="connsiteY3" fmla="*/ 3121316 h 4712444"/>
              <a:gd name="connsiteX4" fmla="*/ 1946719 w 4496214"/>
              <a:gd name="connsiteY4" fmla="*/ 4514203 h 4712444"/>
              <a:gd name="connsiteX5" fmla="*/ 393090 w 4496214"/>
              <a:gd name="connsiteY5" fmla="*/ 4234003 h 4712444"/>
              <a:gd name="connsiteX6" fmla="*/ 62 w 4496214"/>
              <a:gd name="connsiteY6" fmla="*/ 2727368 h 4712444"/>
              <a:gd name="connsiteX7" fmla="*/ 513680 w 4496214"/>
              <a:gd name="connsiteY7" fmla="*/ 17175 h 4712444"/>
              <a:gd name="connsiteX8" fmla="*/ 610729 w 4496214"/>
              <a:gd name="connsiteY8" fmla="*/ 94249 h 4712444"/>
              <a:gd name="connsiteX0" fmla="*/ 4496214 w 4496214"/>
              <a:gd name="connsiteY0" fmla="*/ 2853983 h 4695553"/>
              <a:gd name="connsiteX1" fmla="*/ 4327504 w 4496214"/>
              <a:gd name="connsiteY1" fmla="*/ 2969410 h 4695553"/>
              <a:gd name="connsiteX2" fmla="*/ 4128523 w 4496214"/>
              <a:gd name="connsiteY2" fmla="*/ 3104425 h 4695553"/>
              <a:gd name="connsiteX3" fmla="*/ 1946719 w 4496214"/>
              <a:gd name="connsiteY3" fmla="*/ 4497312 h 4695553"/>
              <a:gd name="connsiteX4" fmla="*/ 393090 w 4496214"/>
              <a:gd name="connsiteY4" fmla="*/ 4217112 h 4695553"/>
              <a:gd name="connsiteX5" fmla="*/ 62 w 4496214"/>
              <a:gd name="connsiteY5" fmla="*/ 2710477 h 4695553"/>
              <a:gd name="connsiteX6" fmla="*/ 513680 w 4496214"/>
              <a:gd name="connsiteY6" fmla="*/ 284 h 4695553"/>
              <a:gd name="connsiteX7" fmla="*/ 610729 w 4496214"/>
              <a:gd name="connsiteY7" fmla="*/ 77358 h 4695553"/>
              <a:gd name="connsiteX0" fmla="*/ 4496214 w 4496214"/>
              <a:gd name="connsiteY0" fmla="*/ 2853699 h 4695269"/>
              <a:gd name="connsiteX1" fmla="*/ 4327504 w 4496214"/>
              <a:gd name="connsiteY1" fmla="*/ 2969126 h 4695269"/>
              <a:gd name="connsiteX2" fmla="*/ 4128523 w 4496214"/>
              <a:gd name="connsiteY2" fmla="*/ 3104141 h 4695269"/>
              <a:gd name="connsiteX3" fmla="*/ 1946719 w 4496214"/>
              <a:gd name="connsiteY3" fmla="*/ 4497028 h 4695269"/>
              <a:gd name="connsiteX4" fmla="*/ 393090 w 4496214"/>
              <a:gd name="connsiteY4" fmla="*/ 4216828 h 4695269"/>
              <a:gd name="connsiteX5" fmla="*/ 62 w 4496214"/>
              <a:gd name="connsiteY5" fmla="*/ 2710193 h 4695269"/>
              <a:gd name="connsiteX6" fmla="*/ 513680 w 4496214"/>
              <a:gd name="connsiteY6" fmla="*/ 0 h 4695269"/>
              <a:gd name="connsiteX0" fmla="*/ 4496214 w 4496214"/>
              <a:gd name="connsiteY0" fmla="*/ 2853699 h 4650427"/>
              <a:gd name="connsiteX1" fmla="*/ 4327504 w 4496214"/>
              <a:gd name="connsiteY1" fmla="*/ 2969126 h 4650427"/>
              <a:gd name="connsiteX2" fmla="*/ 4128523 w 4496214"/>
              <a:gd name="connsiteY2" fmla="*/ 3104141 h 4650427"/>
              <a:gd name="connsiteX3" fmla="*/ 3578025 w 4496214"/>
              <a:gd name="connsiteY3" fmla="*/ 3466740 h 4650427"/>
              <a:gd name="connsiteX4" fmla="*/ 1946719 w 4496214"/>
              <a:gd name="connsiteY4" fmla="*/ 4497028 h 4650427"/>
              <a:gd name="connsiteX5" fmla="*/ 393090 w 4496214"/>
              <a:gd name="connsiteY5" fmla="*/ 4216828 h 4650427"/>
              <a:gd name="connsiteX6" fmla="*/ 62 w 4496214"/>
              <a:gd name="connsiteY6" fmla="*/ 2710193 h 4650427"/>
              <a:gd name="connsiteX7" fmla="*/ 513680 w 4496214"/>
              <a:gd name="connsiteY7" fmla="*/ 0 h 4650427"/>
              <a:gd name="connsiteX0" fmla="*/ 4496214 w 4496214"/>
              <a:gd name="connsiteY0" fmla="*/ 2853699 h 4650427"/>
              <a:gd name="connsiteX1" fmla="*/ 4327504 w 4496214"/>
              <a:gd name="connsiteY1" fmla="*/ 2969126 h 4650427"/>
              <a:gd name="connsiteX2" fmla="*/ 4128523 w 4496214"/>
              <a:gd name="connsiteY2" fmla="*/ 3104141 h 4650427"/>
              <a:gd name="connsiteX3" fmla="*/ 3578025 w 4496214"/>
              <a:gd name="connsiteY3" fmla="*/ 3466740 h 4650427"/>
              <a:gd name="connsiteX4" fmla="*/ 1946719 w 4496214"/>
              <a:gd name="connsiteY4" fmla="*/ 4497028 h 4650427"/>
              <a:gd name="connsiteX5" fmla="*/ 393090 w 4496214"/>
              <a:gd name="connsiteY5" fmla="*/ 4216828 h 4650427"/>
              <a:gd name="connsiteX6" fmla="*/ 62 w 4496214"/>
              <a:gd name="connsiteY6" fmla="*/ 2710193 h 4650427"/>
              <a:gd name="connsiteX7" fmla="*/ 513680 w 4496214"/>
              <a:gd name="connsiteY7" fmla="*/ 0 h 4650427"/>
              <a:gd name="connsiteX0" fmla="*/ 4496214 w 4496214"/>
              <a:gd name="connsiteY0" fmla="*/ 2853699 h 4650427"/>
              <a:gd name="connsiteX1" fmla="*/ 4327504 w 4496214"/>
              <a:gd name="connsiteY1" fmla="*/ 2969126 h 4650427"/>
              <a:gd name="connsiteX2" fmla="*/ 3578025 w 4496214"/>
              <a:gd name="connsiteY2" fmla="*/ 3466740 h 4650427"/>
              <a:gd name="connsiteX3" fmla="*/ 1946719 w 4496214"/>
              <a:gd name="connsiteY3" fmla="*/ 4497028 h 4650427"/>
              <a:gd name="connsiteX4" fmla="*/ 393090 w 4496214"/>
              <a:gd name="connsiteY4" fmla="*/ 4216828 h 4650427"/>
              <a:gd name="connsiteX5" fmla="*/ 62 w 4496214"/>
              <a:gd name="connsiteY5" fmla="*/ 2710193 h 4650427"/>
              <a:gd name="connsiteX6" fmla="*/ 513680 w 4496214"/>
              <a:gd name="connsiteY6" fmla="*/ 0 h 4650427"/>
              <a:gd name="connsiteX0" fmla="*/ 4496214 w 4496214"/>
              <a:gd name="connsiteY0" fmla="*/ 2853699 h 4650427"/>
              <a:gd name="connsiteX1" fmla="*/ 3578025 w 4496214"/>
              <a:gd name="connsiteY1" fmla="*/ 3466740 h 4650427"/>
              <a:gd name="connsiteX2" fmla="*/ 1946719 w 4496214"/>
              <a:gd name="connsiteY2" fmla="*/ 4497028 h 4650427"/>
              <a:gd name="connsiteX3" fmla="*/ 393090 w 4496214"/>
              <a:gd name="connsiteY3" fmla="*/ 4216828 h 4650427"/>
              <a:gd name="connsiteX4" fmla="*/ 62 w 4496214"/>
              <a:gd name="connsiteY4" fmla="*/ 2710193 h 4650427"/>
              <a:gd name="connsiteX5" fmla="*/ 513680 w 4496214"/>
              <a:gd name="connsiteY5" fmla="*/ 0 h 4650427"/>
              <a:gd name="connsiteX0" fmla="*/ 3578025 w 3578025"/>
              <a:gd name="connsiteY0" fmla="*/ 3466740 h 4650427"/>
              <a:gd name="connsiteX1" fmla="*/ 1946719 w 3578025"/>
              <a:gd name="connsiteY1" fmla="*/ 4497028 h 4650427"/>
              <a:gd name="connsiteX2" fmla="*/ 393090 w 3578025"/>
              <a:gd name="connsiteY2" fmla="*/ 4216828 h 4650427"/>
              <a:gd name="connsiteX3" fmla="*/ 62 w 3578025"/>
              <a:gd name="connsiteY3" fmla="*/ 2710193 h 4650427"/>
              <a:gd name="connsiteX4" fmla="*/ 513680 w 3578025"/>
              <a:gd name="connsiteY4" fmla="*/ 0 h 4650427"/>
              <a:gd name="connsiteX0" fmla="*/ 3578025 w 3578025"/>
              <a:gd name="connsiteY0" fmla="*/ 3466740 h 4705670"/>
              <a:gd name="connsiteX1" fmla="*/ 1946719 w 3578025"/>
              <a:gd name="connsiteY1" fmla="*/ 4497028 h 4705670"/>
              <a:gd name="connsiteX2" fmla="*/ 393090 w 3578025"/>
              <a:gd name="connsiteY2" fmla="*/ 4216828 h 4705670"/>
              <a:gd name="connsiteX3" fmla="*/ 62 w 3578025"/>
              <a:gd name="connsiteY3" fmla="*/ 2710193 h 4705670"/>
              <a:gd name="connsiteX4" fmla="*/ 513680 w 3578025"/>
              <a:gd name="connsiteY4" fmla="*/ 0 h 4705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8025" h="4705670">
                <a:moveTo>
                  <a:pt x="3578025" y="3466740"/>
                </a:moveTo>
                <a:cubicBezTo>
                  <a:pt x="3034256" y="3810169"/>
                  <a:pt x="2520630" y="4206761"/>
                  <a:pt x="1946719" y="4497028"/>
                </a:cubicBezTo>
                <a:cubicBezTo>
                  <a:pt x="1423184" y="4761816"/>
                  <a:pt x="872113" y="4874226"/>
                  <a:pt x="393090" y="4216828"/>
                </a:cubicBezTo>
                <a:cubicBezTo>
                  <a:pt x="73281" y="3777627"/>
                  <a:pt x="-2478" y="3192354"/>
                  <a:pt x="62" y="2710193"/>
                </a:cubicBezTo>
                <a:cubicBezTo>
                  <a:pt x="5227" y="1733619"/>
                  <a:pt x="200135" y="801687"/>
                  <a:pt x="513680" y="0"/>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pic>
        <p:nvPicPr>
          <p:cNvPr id="4" name="Content Placeholder 3">
            <a:extLst>
              <a:ext uri="{FF2B5EF4-FFF2-40B4-BE49-F238E27FC236}">
                <a16:creationId xmlns:a16="http://schemas.microsoft.com/office/drawing/2014/main" id="{80B10F80-EA74-DF34-9429-E79AF8F05E77}"/>
              </a:ext>
            </a:extLst>
          </p:cNvPr>
          <p:cNvPicPr>
            <a:picLocks noGrp="1" noChangeAspect="1"/>
          </p:cNvPicPr>
          <p:nvPr>
            <p:ph idx="1"/>
          </p:nvPr>
        </p:nvPicPr>
        <p:blipFill>
          <a:blip r:embed="rId2"/>
          <a:stretch>
            <a:fillRect/>
          </a:stretch>
        </p:blipFill>
        <p:spPr>
          <a:xfrm>
            <a:off x="1486757" y="1428993"/>
            <a:ext cx="9240898" cy="4691679"/>
          </a:xfrm>
        </p:spPr>
      </p:pic>
      <p:sp>
        <p:nvSpPr>
          <p:cNvPr id="5" name="Title 1">
            <a:extLst>
              <a:ext uri="{FF2B5EF4-FFF2-40B4-BE49-F238E27FC236}">
                <a16:creationId xmlns:a16="http://schemas.microsoft.com/office/drawing/2014/main" id="{61582675-C8F3-5245-71D3-2A56BE747CF5}"/>
              </a:ext>
            </a:extLst>
          </p:cNvPr>
          <p:cNvSpPr txBox="1">
            <a:spLocks/>
          </p:cNvSpPr>
          <p:nvPr/>
        </p:nvSpPr>
        <p:spPr>
          <a:xfrm>
            <a:off x="1339706" y="145894"/>
            <a:ext cx="9512588" cy="986779"/>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KZ" sz="4400"/>
              <a:t>Sentiment Analysis – A </a:t>
            </a:r>
            <a:r>
              <a:rPr lang="en-KZ" sz="4400">
                <a:solidFill>
                  <a:schemeClr val="bg1"/>
                </a:solidFill>
              </a:rPr>
              <a:t>Time</a:t>
            </a:r>
            <a:r>
              <a:rPr lang="en-KZ" sz="4400"/>
              <a:t> Perspective</a:t>
            </a:r>
          </a:p>
        </p:txBody>
      </p:sp>
    </p:spTree>
    <p:extLst>
      <p:ext uri="{BB962C8B-B14F-4D97-AF65-F5344CB8AC3E}">
        <p14:creationId xmlns:p14="http://schemas.microsoft.com/office/powerpoint/2010/main" val="246427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4" name="Freeform: Shape 13">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6" name="Freeform: Shape 15">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8" name="Rectangle 17">
            <a:extLst>
              <a:ext uri="{FF2B5EF4-FFF2-40B4-BE49-F238E27FC236}">
                <a16:creationId xmlns:a16="http://schemas.microsoft.com/office/drawing/2014/main" id="{73C423DB-7749-4DF8-8419-C7C2F0EF54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C77191-9A39-D80D-F655-50C31D32BF0D}"/>
              </a:ext>
            </a:extLst>
          </p:cNvPr>
          <p:cNvSpPr>
            <a:spLocks noGrp="1"/>
          </p:cNvSpPr>
          <p:nvPr>
            <p:ph type="title"/>
          </p:nvPr>
        </p:nvSpPr>
        <p:spPr>
          <a:xfrm>
            <a:off x="313150" y="835068"/>
            <a:ext cx="3810001" cy="3048000"/>
          </a:xfrm>
        </p:spPr>
        <p:txBody>
          <a:bodyPr vert="horz" lIns="91440" tIns="45720" rIns="91440" bIns="45720" rtlCol="0" anchor="b">
            <a:normAutofit/>
          </a:bodyPr>
          <a:lstStyle/>
          <a:p>
            <a:r>
              <a:rPr lang="en-US"/>
              <a:t>Word cloud under topics </a:t>
            </a:r>
            <a:endParaRPr lang="en-US" kern="1200">
              <a:latin typeface="+mj-lt"/>
            </a:endParaRPr>
          </a:p>
        </p:txBody>
      </p:sp>
      <p:sp>
        <p:nvSpPr>
          <p:cNvPr id="20" name="Freeform: Shape 19">
            <a:extLst>
              <a:ext uri="{FF2B5EF4-FFF2-40B4-BE49-F238E27FC236}">
                <a16:creationId xmlns:a16="http://schemas.microsoft.com/office/drawing/2014/main" id="{DE6C44D3-84D0-4585-94EB-A3A81F555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53162" y="-776838"/>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latin typeface="Avenir Next LT Pro" panose="020B0504020202020204" pitchFamily="34" charset="0"/>
            </a:endParaRPr>
          </a:p>
        </p:txBody>
      </p:sp>
      <p:grpSp>
        <p:nvGrpSpPr>
          <p:cNvPr id="22" name="Group 21">
            <a:extLst>
              <a:ext uri="{FF2B5EF4-FFF2-40B4-BE49-F238E27FC236}">
                <a16:creationId xmlns:a16="http://schemas.microsoft.com/office/drawing/2014/main" id="{E2E9E5A8-69E1-45E8-A840-B64883F7D5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5829359"/>
            <a:ext cx="4333875" cy="1028642"/>
            <a:chOff x="7153921" y="5829359"/>
            <a:chExt cx="5038079" cy="1028642"/>
          </a:xfrm>
        </p:grpSpPr>
        <p:sp>
          <p:nvSpPr>
            <p:cNvPr id="23" name="Freeform: Shape 22">
              <a:extLst>
                <a:ext uri="{FF2B5EF4-FFF2-40B4-BE49-F238E27FC236}">
                  <a16:creationId xmlns:a16="http://schemas.microsoft.com/office/drawing/2014/main" id="{827F9FD3-1DAF-4B74-B18F-3C2D98233B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63906" y="5913098"/>
              <a:ext cx="4228094" cy="944903"/>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24" name="Freeform: Shape 23">
              <a:extLst>
                <a:ext uri="{FF2B5EF4-FFF2-40B4-BE49-F238E27FC236}">
                  <a16:creationId xmlns:a16="http://schemas.microsoft.com/office/drawing/2014/main" id="{69180F8E-2CCE-4BDD-B7A7-F2BE60D44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53921" y="5829359"/>
              <a:ext cx="5038078" cy="1028642"/>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grpSp>
      <p:pic>
        <p:nvPicPr>
          <p:cNvPr id="4" name="Content Placeholder 3">
            <a:extLst>
              <a:ext uri="{FF2B5EF4-FFF2-40B4-BE49-F238E27FC236}">
                <a16:creationId xmlns:a16="http://schemas.microsoft.com/office/drawing/2014/main" id="{2D6D6966-1FD9-B84A-764E-BC2AFDB402A8}"/>
              </a:ext>
            </a:extLst>
          </p:cNvPr>
          <p:cNvPicPr>
            <a:picLocks noGrp="1" noChangeAspect="1"/>
          </p:cNvPicPr>
          <p:nvPr>
            <p:ph idx="1"/>
          </p:nvPr>
        </p:nvPicPr>
        <p:blipFill>
          <a:blip r:embed="rId2"/>
          <a:stretch>
            <a:fillRect/>
          </a:stretch>
        </p:blipFill>
        <p:spPr>
          <a:xfrm>
            <a:off x="4120378" y="1201547"/>
            <a:ext cx="3660490" cy="2197156"/>
          </a:xfrm>
          <a:prstGeom prst="rect">
            <a:avLst/>
          </a:prstGeom>
        </p:spPr>
      </p:pic>
      <p:pic>
        <p:nvPicPr>
          <p:cNvPr id="5" name="Picture 4">
            <a:extLst>
              <a:ext uri="{FF2B5EF4-FFF2-40B4-BE49-F238E27FC236}">
                <a16:creationId xmlns:a16="http://schemas.microsoft.com/office/drawing/2014/main" id="{95570318-1FF0-9F6A-19A8-5865F3BB1897}"/>
              </a:ext>
            </a:extLst>
          </p:cNvPr>
          <p:cNvPicPr>
            <a:picLocks noChangeAspect="1"/>
          </p:cNvPicPr>
          <p:nvPr/>
        </p:nvPicPr>
        <p:blipFill>
          <a:blip r:embed="rId3"/>
          <a:stretch>
            <a:fillRect/>
          </a:stretch>
        </p:blipFill>
        <p:spPr>
          <a:xfrm>
            <a:off x="7930379" y="1201547"/>
            <a:ext cx="3660490" cy="2197156"/>
          </a:xfrm>
          <a:prstGeom prst="rect">
            <a:avLst/>
          </a:prstGeom>
        </p:spPr>
      </p:pic>
      <p:pic>
        <p:nvPicPr>
          <p:cNvPr id="6" name="Picture 5">
            <a:extLst>
              <a:ext uri="{FF2B5EF4-FFF2-40B4-BE49-F238E27FC236}">
                <a16:creationId xmlns:a16="http://schemas.microsoft.com/office/drawing/2014/main" id="{F7F3B024-25E8-7794-2768-EFEA36EEF91D}"/>
              </a:ext>
            </a:extLst>
          </p:cNvPr>
          <p:cNvPicPr>
            <a:picLocks noChangeAspect="1"/>
          </p:cNvPicPr>
          <p:nvPr/>
        </p:nvPicPr>
        <p:blipFill>
          <a:blip r:embed="rId4"/>
          <a:stretch>
            <a:fillRect/>
          </a:stretch>
        </p:blipFill>
        <p:spPr>
          <a:xfrm>
            <a:off x="4120378" y="3715827"/>
            <a:ext cx="3660490" cy="2124088"/>
          </a:xfrm>
          <a:prstGeom prst="rect">
            <a:avLst/>
          </a:prstGeom>
        </p:spPr>
      </p:pic>
      <p:pic>
        <p:nvPicPr>
          <p:cNvPr id="7" name="Picture 6">
            <a:extLst>
              <a:ext uri="{FF2B5EF4-FFF2-40B4-BE49-F238E27FC236}">
                <a16:creationId xmlns:a16="http://schemas.microsoft.com/office/drawing/2014/main" id="{6523F07C-5352-BB04-7603-21D856D37783}"/>
              </a:ext>
            </a:extLst>
          </p:cNvPr>
          <p:cNvPicPr>
            <a:picLocks noChangeAspect="1"/>
          </p:cNvPicPr>
          <p:nvPr/>
        </p:nvPicPr>
        <p:blipFill>
          <a:blip r:embed="rId5"/>
          <a:stretch>
            <a:fillRect/>
          </a:stretch>
        </p:blipFill>
        <p:spPr>
          <a:xfrm>
            <a:off x="7930380" y="3715710"/>
            <a:ext cx="3660489" cy="2113649"/>
          </a:xfrm>
          <a:prstGeom prst="rect">
            <a:avLst/>
          </a:prstGeom>
        </p:spPr>
      </p:pic>
    </p:spTree>
    <p:extLst>
      <p:ext uri="{BB962C8B-B14F-4D97-AF65-F5344CB8AC3E}">
        <p14:creationId xmlns:p14="http://schemas.microsoft.com/office/powerpoint/2010/main" val="26346502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6" name="Freeform: Shape 15">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8" name="Freeform: Shape 17">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20" name="Rectangle 19">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4F6753FD-CB54-C403-717D-6C7E1353B8D6}"/>
              </a:ext>
            </a:extLst>
          </p:cNvPr>
          <p:cNvSpPr>
            <a:spLocks noGrp="1"/>
          </p:cNvSpPr>
          <p:nvPr>
            <p:ph type="title"/>
          </p:nvPr>
        </p:nvSpPr>
        <p:spPr>
          <a:xfrm>
            <a:off x="761999" y="762000"/>
            <a:ext cx="3048001" cy="3048000"/>
          </a:xfrm>
        </p:spPr>
        <p:txBody>
          <a:bodyPr vert="horz" lIns="91440" tIns="45720" rIns="91440" bIns="45720" rtlCol="0" anchor="b">
            <a:normAutofit/>
          </a:bodyPr>
          <a:lstStyle/>
          <a:p>
            <a:r>
              <a:rPr lang="en-US"/>
              <a:t>Rank by attributes </a:t>
            </a:r>
            <a:endParaRPr lang="en-US" kern="1200">
              <a:latin typeface="+mj-lt"/>
            </a:endParaRPr>
          </a:p>
        </p:txBody>
      </p:sp>
      <p:sp>
        <p:nvSpPr>
          <p:cNvPr id="22" name="Freeform: Shape 21">
            <a:extLst>
              <a:ext uri="{FF2B5EF4-FFF2-40B4-BE49-F238E27FC236}">
                <a16:creationId xmlns:a16="http://schemas.microsoft.com/office/drawing/2014/main" id="{A0B0D064-49EC-422C-B83B-1EF015462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53162" y="-776838"/>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latin typeface="Avenir Next LT Pro" panose="020B0504020202020204" pitchFamily="34" charset="0"/>
            </a:endParaRPr>
          </a:p>
        </p:txBody>
      </p:sp>
      <p:grpSp>
        <p:nvGrpSpPr>
          <p:cNvPr id="24" name="Group 23">
            <a:extLst>
              <a:ext uri="{FF2B5EF4-FFF2-40B4-BE49-F238E27FC236}">
                <a16:creationId xmlns:a16="http://schemas.microsoft.com/office/drawing/2014/main" id="{97BD10BA-973B-4A2D-B0D3-232F303EE6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5829359"/>
            <a:ext cx="4333875" cy="1028642"/>
            <a:chOff x="7153921" y="5829359"/>
            <a:chExt cx="5038079" cy="1028642"/>
          </a:xfrm>
        </p:grpSpPr>
        <p:sp>
          <p:nvSpPr>
            <p:cNvPr id="25" name="Freeform: Shape 24">
              <a:extLst>
                <a:ext uri="{FF2B5EF4-FFF2-40B4-BE49-F238E27FC236}">
                  <a16:creationId xmlns:a16="http://schemas.microsoft.com/office/drawing/2014/main" id="{687A88DB-DE70-4706-9273-203D5AD3C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63906" y="5913098"/>
              <a:ext cx="4228094" cy="944903"/>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26" name="Freeform: Shape 25">
              <a:extLst>
                <a:ext uri="{FF2B5EF4-FFF2-40B4-BE49-F238E27FC236}">
                  <a16:creationId xmlns:a16="http://schemas.microsoft.com/office/drawing/2014/main" id="{EA99C8FD-E836-4A5D-A41C-145B88F0E2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53921" y="5829359"/>
              <a:ext cx="5038078" cy="1028642"/>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grpSp>
      <p:pic>
        <p:nvPicPr>
          <p:cNvPr id="9" name="Content Placeholder 8">
            <a:extLst>
              <a:ext uri="{FF2B5EF4-FFF2-40B4-BE49-F238E27FC236}">
                <a16:creationId xmlns:a16="http://schemas.microsoft.com/office/drawing/2014/main" id="{AB0D155C-BC0C-088E-878A-02986CC4821D}"/>
              </a:ext>
            </a:extLst>
          </p:cNvPr>
          <p:cNvPicPr>
            <a:picLocks noGrp="1" noChangeAspect="1"/>
          </p:cNvPicPr>
          <p:nvPr>
            <p:ph idx="1"/>
          </p:nvPr>
        </p:nvPicPr>
        <p:blipFill rotWithShape="1">
          <a:blip r:embed="rId2"/>
          <a:srcRect r="18103" b="-338"/>
          <a:stretch/>
        </p:blipFill>
        <p:spPr>
          <a:xfrm>
            <a:off x="3661652" y="1614803"/>
            <a:ext cx="4081209" cy="3992272"/>
          </a:xfrm>
          <a:prstGeom prst="rect">
            <a:avLst/>
          </a:prstGeom>
        </p:spPr>
      </p:pic>
      <p:pic>
        <p:nvPicPr>
          <p:cNvPr id="6" name="Content Placeholder 3">
            <a:extLst>
              <a:ext uri="{FF2B5EF4-FFF2-40B4-BE49-F238E27FC236}">
                <a16:creationId xmlns:a16="http://schemas.microsoft.com/office/drawing/2014/main" id="{480D93A2-12A8-4C79-CBEF-18E25A1BAB8C}"/>
              </a:ext>
            </a:extLst>
          </p:cNvPr>
          <p:cNvPicPr>
            <a:picLocks noChangeAspect="1"/>
          </p:cNvPicPr>
          <p:nvPr/>
        </p:nvPicPr>
        <p:blipFill rotWithShape="1">
          <a:blip r:embed="rId3"/>
          <a:srcRect l="2523" t="125" r="15911" b="-507"/>
          <a:stretch/>
        </p:blipFill>
        <p:spPr>
          <a:xfrm>
            <a:off x="7933362" y="1614803"/>
            <a:ext cx="4075041" cy="3992272"/>
          </a:xfrm>
          <a:prstGeom prst="rect">
            <a:avLst/>
          </a:prstGeom>
        </p:spPr>
      </p:pic>
    </p:spTree>
    <p:extLst>
      <p:ext uri="{BB962C8B-B14F-4D97-AF65-F5344CB8AC3E}">
        <p14:creationId xmlns:p14="http://schemas.microsoft.com/office/powerpoint/2010/main" val="3511364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71568E61-8D0B-9E82-1A50-E9CBE300DFF6}"/>
            </a:ext>
          </a:extLst>
        </p:cNvPr>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F2EAAFF6-823A-E0CB-1BB7-247F514DF428}"/>
              </a:ext>
            </a:extLst>
          </p:cNvPr>
          <p:cNvSpPr>
            <a:spLocks noGrp="1"/>
          </p:cNvSpPr>
          <p:nvPr>
            <p:ph type="ctrTitle"/>
          </p:nvPr>
        </p:nvSpPr>
        <p:spPr>
          <a:xfrm>
            <a:off x="761999" y="762000"/>
            <a:ext cx="6658303" cy="906162"/>
          </a:xfrm>
        </p:spPr>
        <p:txBody>
          <a:bodyPr>
            <a:normAutofit/>
          </a:bodyPr>
          <a:lstStyle/>
          <a:p>
            <a:pPr algn="l"/>
            <a:r>
              <a:rPr lang="en-KZ" sz="4400"/>
              <a:t>Research/analysis goals</a:t>
            </a:r>
          </a:p>
        </p:txBody>
      </p:sp>
      <p:sp>
        <p:nvSpPr>
          <p:cNvPr id="59" name="Freeform: Shape 58">
            <a:extLst>
              <a:ext uri="{FF2B5EF4-FFF2-40B4-BE49-F238E27FC236}">
                <a16:creationId xmlns:a16="http://schemas.microsoft.com/office/drawing/2014/main" id="{F798D3DD-23B7-41EE-9021-C8F9A8E2C1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53162" y="-776838"/>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latin typeface="Avenir Next LT Pro" panose="020B0504020202020204" pitchFamily="34" charset="0"/>
            </a:endParaRPr>
          </a:p>
        </p:txBody>
      </p:sp>
      <p:grpSp>
        <p:nvGrpSpPr>
          <p:cNvPr id="61" name="Group 60">
            <a:extLst>
              <a:ext uri="{FF2B5EF4-FFF2-40B4-BE49-F238E27FC236}">
                <a16:creationId xmlns:a16="http://schemas.microsoft.com/office/drawing/2014/main" id="{2C072688-BFC7-4FE8-A45E-B3C63CBB96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5829359"/>
            <a:ext cx="4333875" cy="1028642"/>
            <a:chOff x="7153921" y="5829359"/>
            <a:chExt cx="5038079" cy="1028642"/>
          </a:xfrm>
        </p:grpSpPr>
        <p:sp>
          <p:nvSpPr>
            <p:cNvPr id="62" name="Freeform: Shape 61">
              <a:extLst>
                <a:ext uri="{FF2B5EF4-FFF2-40B4-BE49-F238E27FC236}">
                  <a16:creationId xmlns:a16="http://schemas.microsoft.com/office/drawing/2014/main" id="{F3002ED9-43C6-4BA8-8941-9AFCB04E4D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63906" y="5913098"/>
              <a:ext cx="4228094" cy="944903"/>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63" name="Freeform: Shape 62">
              <a:extLst>
                <a:ext uri="{FF2B5EF4-FFF2-40B4-BE49-F238E27FC236}">
                  <a16:creationId xmlns:a16="http://schemas.microsoft.com/office/drawing/2014/main" id="{4EB09750-C9B1-40CE-AB9B-FEB308A1F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53921" y="5829359"/>
              <a:ext cx="5038078" cy="1028642"/>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grpSp>
      <p:sp>
        <p:nvSpPr>
          <p:cNvPr id="3" name="Subtitle 2">
            <a:extLst>
              <a:ext uri="{FF2B5EF4-FFF2-40B4-BE49-F238E27FC236}">
                <a16:creationId xmlns:a16="http://schemas.microsoft.com/office/drawing/2014/main" id="{CBB22C0C-3185-8CF1-D033-ADC650B5F3D1}"/>
              </a:ext>
            </a:extLst>
          </p:cNvPr>
          <p:cNvSpPr>
            <a:spLocks noGrp="1"/>
          </p:cNvSpPr>
          <p:nvPr>
            <p:ph type="subTitle" idx="1"/>
          </p:nvPr>
        </p:nvSpPr>
        <p:spPr>
          <a:xfrm>
            <a:off x="761999" y="1902941"/>
            <a:ext cx="10383795" cy="4193058"/>
          </a:xfrm>
        </p:spPr>
        <p:txBody>
          <a:bodyPr>
            <a:normAutofit/>
          </a:bodyPr>
          <a:lstStyle/>
          <a:p>
            <a:pPr marL="342900" indent="-342900" algn="l">
              <a:buFont typeface="Arial" panose="020B0604020202020204" pitchFamily="34" charset="0"/>
              <a:buChar char="•"/>
            </a:pPr>
            <a:r>
              <a:rPr lang="en-KZ">
                <a:solidFill>
                  <a:schemeClr val="bg1"/>
                </a:solidFill>
                <a:latin typeface="Calibri" panose="020F0502020204030204" pitchFamily="34" charset="0"/>
                <a:cs typeface="Calibri" panose="020F0502020204030204" pitchFamily="34" charset="0"/>
              </a:rPr>
              <a:t>This project focuses on analyzing Yelp reviews of coffee shops in </a:t>
            </a:r>
            <a:r>
              <a:rPr lang="en-KZ">
                <a:solidFill>
                  <a:schemeClr val="tx1"/>
                </a:solidFill>
                <a:latin typeface="Calibri" panose="020F0502020204030204" pitchFamily="34" charset="0"/>
                <a:cs typeface="Calibri" panose="020F0502020204030204" pitchFamily="34" charset="0"/>
              </a:rPr>
              <a:t>Austin, TX</a:t>
            </a:r>
            <a:r>
              <a:rPr lang="en-KZ">
                <a:solidFill>
                  <a:schemeClr val="bg1"/>
                </a:solidFill>
                <a:latin typeface="Calibri" panose="020F0502020204030204" pitchFamily="34" charset="0"/>
                <a:cs typeface="Calibri" panose="020F0502020204030204" pitchFamily="34" charset="0"/>
              </a:rPr>
              <a:t>, aiming to uncover insights into customer perceptions and preferences</a:t>
            </a:r>
          </a:p>
          <a:p>
            <a:pPr marL="342900" indent="-342900" algn="l">
              <a:buFont typeface="Arial" panose="020B0604020202020204" pitchFamily="34" charset="0"/>
              <a:buChar char="•"/>
            </a:pPr>
            <a:r>
              <a:rPr lang="en-KZ">
                <a:solidFill>
                  <a:schemeClr val="bg1"/>
                </a:solidFill>
                <a:latin typeface="Calibri" panose="020F0502020204030204" pitchFamily="34" charset="0"/>
                <a:cs typeface="Calibri" panose="020F0502020204030204" pitchFamily="34" charset="0"/>
              </a:rPr>
              <a:t>By employing statistical techniques such as sentiment analysis, classification modeling, feature importance analysis, topic modeling and regression analysis, we seek to understand factors that influence overall ratings and categorical </a:t>
            </a:r>
            <a:r>
              <a:rPr lang="en-US">
                <a:solidFill>
                  <a:schemeClr val="bg1"/>
                </a:solidFill>
                <a:latin typeface="Calibri" panose="020F0502020204030204" pitchFamily="34" charset="0"/>
                <a:cs typeface="Calibri" panose="020F0502020204030204" pitchFamily="34" charset="0"/>
              </a:rPr>
              <a:t>ratings of coffee shops. The goal is to provide actionable insights to coffee shop owners in Austin or coffee business owners in general, helping them enhance customer satisfaction and optimize business strategies. </a:t>
            </a:r>
            <a:endParaRPr lang="en-KZ">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7006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0" nodeType="withEffect">
                                  <p:stCondLst>
                                    <p:cond delay="2000"/>
                                  </p:stCondLst>
                                  <p:iterate type="lt">
                                    <p:tmPct val="10000"/>
                                  </p:iterate>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3" name="Freeform: Shape 12">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5" name="Rectangle 14">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042D830F-9CC0-1972-895A-8D600F1CEA06}"/>
              </a:ext>
            </a:extLst>
          </p:cNvPr>
          <p:cNvSpPr>
            <a:spLocks noGrp="1"/>
          </p:cNvSpPr>
          <p:nvPr>
            <p:ph type="title"/>
          </p:nvPr>
        </p:nvSpPr>
        <p:spPr>
          <a:xfrm>
            <a:off x="6895578" y="2125250"/>
            <a:ext cx="4572000" cy="2286000"/>
          </a:xfrm>
        </p:spPr>
        <p:txBody>
          <a:bodyPr vert="horz" lIns="91440" tIns="45720" rIns="91440" bIns="45720" rtlCol="0" anchor="b">
            <a:normAutofit/>
          </a:bodyPr>
          <a:lstStyle/>
          <a:p>
            <a:r>
              <a:rPr lang="en-US" kern="1200">
                <a:solidFill>
                  <a:schemeClr val="tx1"/>
                </a:solidFill>
                <a:latin typeface="+mj-lt"/>
                <a:ea typeface="+mj-ea"/>
                <a:cs typeface="+mj-cs"/>
              </a:rPr>
              <a:t>Implication for Stakeholders</a:t>
            </a:r>
          </a:p>
        </p:txBody>
      </p:sp>
      <p:pic>
        <p:nvPicPr>
          <p:cNvPr id="5" name="Picture 4">
            <a:extLst>
              <a:ext uri="{FF2B5EF4-FFF2-40B4-BE49-F238E27FC236}">
                <a16:creationId xmlns:a16="http://schemas.microsoft.com/office/drawing/2014/main" id="{F7A09A0C-49AB-F1C3-4258-8729B47893DA}"/>
              </a:ext>
            </a:extLst>
          </p:cNvPr>
          <p:cNvPicPr>
            <a:picLocks noChangeAspect="1"/>
          </p:cNvPicPr>
          <p:nvPr/>
        </p:nvPicPr>
        <p:blipFill>
          <a:blip r:embed="rId2"/>
          <a:srcRect l="10966" r="10966"/>
          <a:stretch/>
        </p:blipFill>
        <p:spPr>
          <a:xfrm>
            <a:off x="-8" y="762006"/>
            <a:ext cx="5948805" cy="6095979"/>
          </a:xfrm>
          <a:custGeom>
            <a:avLst/>
            <a:gdLst/>
            <a:ahLst/>
            <a:cxnLst/>
            <a:rect l="l" t="t" r="r" b="b"/>
            <a:pathLst>
              <a:path w="5948805" h="6095979">
                <a:moveTo>
                  <a:pt x="1573832" y="765"/>
                </a:moveTo>
                <a:cubicBezTo>
                  <a:pt x="1940190" y="-10734"/>
                  <a:pt x="2329345" y="109280"/>
                  <a:pt x="2734663" y="238687"/>
                </a:cubicBezTo>
                <a:cubicBezTo>
                  <a:pt x="4118244" y="680647"/>
                  <a:pt x="5296697" y="1302752"/>
                  <a:pt x="5668316" y="3639516"/>
                </a:cubicBezTo>
                <a:cubicBezTo>
                  <a:pt x="5788298" y="4393559"/>
                  <a:pt x="5890546" y="5142244"/>
                  <a:pt x="5937022" y="5865869"/>
                </a:cubicBezTo>
                <a:lnTo>
                  <a:pt x="5948805" y="6095979"/>
                </a:lnTo>
                <a:lnTo>
                  <a:pt x="0" y="6095979"/>
                </a:lnTo>
                <a:lnTo>
                  <a:pt x="0" y="1621672"/>
                </a:lnTo>
                <a:lnTo>
                  <a:pt x="36310" y="1518814"/>
                </a:lnTo>
                <a:cubicBezTo>
                  <a:pt x="109805" y="1321982"/>
                  <a:pt x="192755" y="1133640"/>
                  <a:pt x="287891" y="956872"/>
                </a:cubicBezTo>
                <a:cubicBezTo>
                  <a:pt x="669453" y="247734"/>
                  <a:pt x="1102800" y="15549"/>
                  <a:pt x="1573832" y="765"/>
                </a:cubicBezTo>
                <a:close/>
              </a:path>
            </a:pathLst>
          </a:custGeom>
        </p:spPr>
      </p:pic>
      <p:sp>
        <p:nvSpPr>
          <p:cNvPr id="17" name="Freeform: Shape 16">
            <a:extLst>
              <a:ext uri="{FF2B5EF4-FFF2-40B4-BE49-F238E27FC236}">
                <a16:creationId xmlns:a16="http://schemas.microsoft.com/office/drawing/2014/main" id="{F47DB6CD-8E9E-4643-B3B6-01BD80429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23838" y="538152"/>
            <a:ext cx="6095989" cy="654368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Tree>
    <p:extLst>
      <p:ext uri="{BB962C8B-B14F-4D97-AF65-F5344CB8AC3E}">
        <p14:creationId xmlns:p14="http://schemas.microsoft.com/office/powerpoint/2010/main" val="2501364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A7BBB8-1CAC-9245-B527-A03E82FEA2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A231CF-C76C-27C8-D591-1012D3070A91}"/>
              </a:ext>
            </a:extLst>
          </p:cNvPr>
          <p:cNvSpPr>
            <a:spLocks noGrp="1"/>
          </p:cNvSpPr>
          <p:nvPr>
            <p:ph type="ctrTitle"/>
          </p:nvPr>
        </p:nvSpPr>
        <p:spPr>
          <a:xfrm>
            <a:off x="761999" y="762000"/>
            <a:ext cx="9797442" cy="906162"/>
          </a:xfrm>
        </p:spPr>
        <p:txBody>
          <a:bodyPr>
            <a:normAutofit/>
          </a:bodyPr>
          <a:lstStyle/>
          <a:p>
            <a:pPr algn="l"/>
            <a:r>
              <a:rPr lang="en-KZ" sz="4400"/>
              <a:t>Implications for stakeholders</a:t>
            </a:r>
          </a:p>
        </p:txBody>
      </p:sp>
      <p:sp>
        <p:nvSpPr>
          <p:cNvPr id="3" name="Subtitle 2">
            <a:extLst>
              <a:ext uri="{FF2B5EF4-FFF2-40B4-BE49-F238E27FC236}">
                <a16:creationId xmlns:a16="http://schemas.microsoft.com/office/drawing/2014/main" id="{E1DE0B3E-4D26-48CD-73E5-423C5AA39EFE}"/>
              </a:ext>
            </a:extLst>
          </p:cNvPr>
          <p:cNvSpPr>
            <a:spLocks noGrp="1"/>
          </p:cNvSpPr>
          <p:nvPr>
            <p:ph type="subTitle" idx="1"/>
          </p:nvPr>
        </p:nvSpPr>
        <p:spPr>
          <a:xfrm>
            <a:off x="761999" y="1902941"/>
            <a:ext cx="10383795" cy="4193058"/>
          </a:xfrm>
        </p:spPr>
        <p:txBody>
          <a:bodyPr>
            <a:normAutofit fontScale="92500" lnSpcReduction="10000"/>
          </a:bodyPr>
          <a:lstStyle/>
          <a:p>
            <a:pPr marL="342900" indent="-342900" algn="l">
              <a:buFont typeface="Arial" panose="020B0604020202020204" pitchFamily="34" charset="0"/>
              <a:buChar char="•"/>
            </a:pPr>
            <a:r>
              <a:rPr lang="en-US">
                <a:solidFill>
                  <a:schemeClr val="tx1"/>
                </a:solidFill>
                <a:latin typeface="Calibri" panose="020F0502020204030204" pitchFamily="34" charset="0"/>
                <a:cs typeface="Calibri" panose="020F0502020204030204" pitchFamily="34" charset="0"/>
              </a:rPr>
              <a:t>Enhanced Customer Satisfaction</a:t>
            </a:r>
            <a:r>
              <a:rPr lang="en-US">
                <a:solidFill>
                  <a:schemeClr val="bg1"/>
                </a:solidFill>
                <a:latin typeface="Calibri" panose="020F0502020204030204" pitchFamily="34" charset="0"/>
                <a:cs typeface="Calibri" panose="020F0502020204030204" pitchFamily="34" charset="0"/>
              </a:rPr>
              <a:t>: Understand factors for positive experiences, leading to happier customers.</a:t>
            </a:r>
          </a:p>
          <a:p>
            <a:pPr marL="342900" indent="-342900" algn="l">
              <a:buFont typeface="Arial" panose="020B0604020202020204" pitchFamily="34" charset="0"/>
              <a:buChar char="•"/>
            </a:pPr>
            <a:r>
              <a:rPr lang="en-US">
                <a:solidFill>
                  <a:schemeClr val="tx1"/>
                </a:solidFill>
                <a:latin typeface="Calibri" panose="020F0502020204030204" pitchFamily="34" charset="0"/>
                <a:cs typeface="Calibri" panose="020F0502020204030204" pitchFamily="34" charset="0"/>
              </a:rPr>
              <a:t>Improved Business Strategies</a:t>
            </a:r>
            <a:r>
              <a:rPr lang="en-US">
                <a:solidFill>
                  <a:schemeClr val="bg1"/>
                </a:solidFill>
                <a:latin typeface="Calibri" panose="020F0502020204030204" pitchFamily="34" charset="0"/>
                <a:cs typeface="Calibri" panose="020F0502020204030204" pitchFamily="34" charset="0"/>
              </a:rPr>
              <a:t>: Informed decisions on offerings, pricing, and marketing for better outcomes.</a:t>
            </a:r>
          </a:p>
          <a:p>
            <a:pPr marL="342900" indent="-342900" algn="l">
              <a:buFont typeface="Arial" panose="020B0604020202020204" pitchFamily="34" charset="0"/>
              <a:buChar char="•"/>
            </a:pPr>
            <a:r>
              <a:rPr lang="en-US">
                <a:solidFill>
                  <a:schemeClr val="tx1"/>
                </a:solidFill>
                <a:latin typeface="Calibri" panose="020F0502020204030204" pitchFamily="34" charset="0"/>
                <a:cs typeface="Calibri" panose="020F0502020204030204" pitchFamily="34" charset="0"/>
              </a:rPr>
              <a:t>Targeted Marketing</a:t>
            </a:r>
            <a:r>
              <a:rPr lang="en-US">
                <a:solidFill>
                  <a:schemeClr val="bg1"/>
                </a:solidFill>
                <a:latin typeface="Calibri" panose="020F0502020204030204" pitchFamily="34" charset="0"/>
                <a:cs typeface="Calibri" panose="020F0502020204030204" pitchFamily="34" charset="0"/>
              </a:rPr>
              <a:t>: Tailor messaging and promotions to resonate with the audience.</a:t>
            </a:r>
          </a:p>
          <a:p>
            <a:pPr marL="342900" indent="-342900" algn="l">
              <a:buFont typeface="Arial" panose="020B0604020202020204" pitchFamily="34" charset="0"/>
              <a:buChar char="•"/>
            </a:pPr>
            <a:r>
              <a:rPr lang="en-US">
                <a:solidFill>
                  <a:schemeClr val="tx1"/>
                </a:solidFill>
                <a:latin typeface="Calibri" panose="020F0502020204030204" pitchFamily="34" charset="0"/>
                <a:cs typeface="Calibri" panose="020F0502020204030204" pitchFamily="34" charset="0"/>
              </a:rPr>
              <a:t>Operational Efficiency</a:t>
            </a:r>
            <a:r>
              <a:rPr lang="en-US">
                <a:solidFill>
                  <a:schemeClr val="bg1"/>
                </a:solidFill>
                <a:latin typeface="Calibri" panose="020F0502020204030204" pitchFamily="34" charset="0"/>
                <a:cs typeface="Calibri" panose="020F0502020204030204" pitchFamily="34" charset="0"/>
              </a:rPr>
              <a:t>: Identify areas for improvement, streamlining processes for cost savings.</a:t>
            </a:r>
          </a:p>
          <a:p>
            <a:pPr marL="342900" indent="-342900" algn="l">
              <a:buFont typeface="Arial" panose="020B0604020202020204" pitchFamily="34" charset="0"/>
              <a:buChar char="•"/>
            </a:pPr>
            <a:r>
              <a:rPr lang="en-US">
                <a:solidFill>
                  <a:schemeClr val="tx1"/>
                </a:solidFill>
                <a:latin typeface="Calibri" panose="020F0502020204030204" pitchFamily="34" charset="0"/>
                <a:cs typeface="Calibri" panose="020F0502020204030204" pitchFamily="34" charset="0"/>
              </a:rPr>
              <a:t>Competitive Advantage</a:t>
            </a:r>
            <a:r>
              <a:rPr lang="en-US">
                <a:solidFill>
                  <a:schemeClr val="bg1"/>
                </a:solidFill>
                <a:latin typeface="Calibri" panose="020F0502020204030204" pitchFamily="34" charset="0"/>
                <a:cs typeface="Calibri" panose="020F0502020204030204" pitchFamily="34" charset="0"/>
              </a:rPr>
              <a:t>: Stand out in the market by adapting to customer preferences effectively.</a:t>
            </a:r>
          </a:p>
          <a:p>
            <a:pPr algn="l"/>
            <a:endParaRPr lang="en-KZ">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17273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0" nodeType="withEffect">
                                  <p:stCondLst>
                                    <p:cond delay="2000"/>
                                  </p:stCondLst>
                                  <p:iterate type="lt">
                                    <p:tmPct val="10000"/>
                                  </p:iterate>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400"/>
                                        <p:tgtEl>
                                          <p:spTgt spid="3">
                                            <p:txEl>
                                              <p:pRg st="1" end="1"/>
                                            </p:txEl>
                                          </p:spTgt>
                                        </p:tgtEl>
                                      </p:cBhvr>
                                    </p:animEffect>
                                  </p:childTnLst>
                                </p:cTn>
                              </p:par>
                              <p:par>
                                <p:cTn id="14" presetID="10" presetClass="entr" presetSubtype="0" fill="hold" grpId="0" nodeType="withEffect">
                                  <p:stCondLst>
                                    <p:cond delay="2000"/>
                                  </p:stCondLst>
                                  <p:iterate type="lt">
                                    <p:tmPct val="10000"/>
                                  </p:iterate>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400"/>
                                        <p:tgtEl>
                                          <p:spTgt spid="3">
                                            <p:txEl>
                                              <p:pRg st="2" end="2"/>
                                            </p:txEl>
                                          </p:spTgt>
                                        </p:tgtEl>
                                      </p:cBhvr>
                                    </p:animEffect>
                                  </p:childTnLst>
                                </p:cTn>
                              </p:par>
                              <p:par>
                                <p:cTn id="17" presetID="10" presetClass="entr" presetSubtype="0" fill="hold" grpId="0" nodeType="withEffect">
                                  <p:stCondLst>
                                    <p:cond delay="2000"/>
                                  </p:stCondLst>
                                  <p:iterate type="lt">
                                    <p:tmPct val="10000"/>
                                  </p:iterate>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400"/>
                                        <p:tgtEl>
                                          <p:spTgt spid="3">
                                            <p:txEl>
                                              <p:pRg st="3" end="3"/>
                                            </p:txEl>
                                          </p:spTgt>
                                        </p:tgtEl>
                                      </p:cBhvr>
                                    </p:animEffect>
                                  </p:childTnLst>
                                </p:cTn>
                              </p:par>
                              <p:par>
                                <p:cTn id="20" presetID="10" presetClass="entr" presetSubtype="0" fill="hold" grpId="0" nodeType="withEffect">
                                  <p:stCondLst>
                                    <p:cond delay="2000"/>
                                  </p:stCondLst>
                                  <p:iterate type="lt">
                                    <p:tmPct val="10000"/>
                                  </p:iterate>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4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7" name="Freeform: Shape 8">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28" name="Freeform: Shape 10">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29" name="Freeform: Shape 12">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30" name="Rectangle 29">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C354FB36-10C8-EB98-92BC-BE9217E0AB1F}"/>
              </a:ext>
            </a:extLst>
          </p:cNvPr>
          <p:cNvSpPr>
            <a:spLocks noGrp="1"/>
          </p:cNvSpPr>
          <p:nvPr>
            <p:ph type="title"/>
          </p:nvPr>
        </p:nvSpPr>
        <p:spPr>
          <a:xfrm>
            <a:off x="6393517" y="2843408"/>
            <a:ext cx="5484525" cy="1447062"/>
          </a:xfrm>
        </p:spPr>
        <p:txBody>
          <a:bodyPr vert="horz" lIns="91440" tIns="45720" rIns="91440" bIns="45720" rtlCol="0" anchor="b">
            <a:normAutofit/>
          </a:bodyPr>
          <a:lstStyle/>
          <a:p>
            <a:r>
              <a:rPr lang="en-US" kern="1200">
                <a:solidFill>
                  <a:schemeClr val="tx1"/>
                </a:solidFill>
                <a:latin typeface="+mj-lt"/>
                <a:ea typeface="+mj-ea"/>
                <a:cs typeface="+mj-cs"/>
              </a:rPr>
              <a:t>Ethical, </a:t>
            </a:r>
            <a:r>
              <a:rPr lang="en-US"/>
              <a:t>legal and </a:t>
            </a:r>
            <a:r>
              <a:rPr lang="en-US" kern="1200">
                <a:solidFill>
                  <a:schemeClr val="tx1"/>
                </a:solidFill>
                <a:latin typeface="+mj-lt"/>
                <a:ea typeface="+mj-ea"/>
                <a:cs typeface="+mj-cs"/>
              </a:rPr>
              <a:t>societal implications</a:t>
            </a:r>
          </a:p>
        </p:txBody>
      </p:sp>
      <p:pic>
        <p:nvPicPr>
          <p:cNvPr id="31" name="Picture 30">
            <a:extLst>
              <a:ext uri="{FF2B5EF4-FFF2-40B4-BE49-F238E27FC236}">
                <a16:creationId xmlns:a16="http://schemas.microsoft.com/office/drawing/2014/main" id="{A3BA5C3C-F2FB-7785-F07C-3AEC309D7141}"/>
              </a:ext>
            </a:extLst>
          </p:cNvPr>
          <p:cNvPicPr>
            <a:picLocks noChangeAspect="1"/>
          </p:cNvPicPr>
          <p:nvPr/>
        </p:nvPicPr>
        <p:blipFill rotWithShape="1">
          <a:blip r:embed="rId2"/>
          <a:srcRect t="9666" b="22019"/>
          <a:stretch/>
        </p:blipFill>
        <p:spPr>
          <a:xfrm>
            <a:off x="-8" y="762006"/>
            <a:ext cx="5948805" cy="6095979"/>
          </a:xfrm>
          <a:custGeom>
            <a:avLst/>
            <a:gdLst/>
            <a:ahLst/>
            <a:cxnLst/>
            <a:rect l="l" t="t" r="r" b="b"/>
            <a:pathLst>
              <a:path w="5948805" h="6095979">
                <a:moveTo>
                  <a:pt x="1573832" y="765"/>
                </a:moveTo>
                <a:cubicBezTo>
                  <a:pt x="1940190" y="-10734"/>
                  <a:pt x="2329345" y="109280"/>
                  <a:pt x="2734663" y="238687"/>
                </a:cubicBezTo>
                <a:cubicBezTo>
                  <a:pt x="4118244" y="680647"/>
                  <a:pt x="5296697" y="1302752"/>
                  <a:pt x="5668316" y="3639516"/>
                </a:cubicBezTo>
                <a:cubicBezTo>
                  <a:pt x="5788298" y="4393559"/>
                  <a:pt x="5890546" y="5142244"/>
                  <a:pt x="5937022" y="5865869"/>
                </a:cubicBezTo>
                <a:lnTo>
                  <a:pt x="5948805" y="6095979"/>
                </a:lnTo>
                <a:lnTo>
                  <a:pt x="0" y="6095979"/>
                </a:lnTo>
                <a:lnTo>
                  <a:pt x="0" y="1621672"/>
                </a:lnTo>
                <a:lnTo>
                  <a:pt x="36310" y="1518814"/>
                </a:lnTo>
                <a:cubicBezTo>
                  <a:pt x="109805" y="1321982"/>
                  <a:pt x="192755" y="1133640"/>
                  <a:pt x="287891" y="956872"/>
                </a:cubicBezTo>
                <a:cubicBezTo>
                  <a:pt x="669453" y="247734"/>
                  <a:pt x="1102800" y="15549"/>
                  <a:pt x="1573832" y="765"/>
                </a:cubicBezTo>
                <a:close/>
              </a:path>
            </a:pathLst>
          </a:custGeom>
        </p:spPr>
      </p:pic>
      <p:sp>
        <p:nvSpPr>
          <p:cNvPr id="32" name="Freeform: Shape 16">
            <a:extLst>
              <a:ext uri="{FF2B5EF4-FFF2-40B4-BE49-F238E27FC236}">
                <a16:creationId xmlns:a16="http://schemas.microsoft.com/office/drawing/2014/main" id="{F47DB6CD-8E9E-4643-B3B6-01BD80429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23838" y="538152"/>
            <a:ext cx="6095989" cy="654368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Tree>
    <p:extLst>
      <p:ext uri="{BB962C8B-B14F-4D97-AF65-F5344CB8AC3E}">
        <p14:creationId xmlns:p14="http://schemas.microsoft.com/office/powerpoint/2010/main" val="8841688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3624A-8F08-9C4F-4BD3-28F3078AC1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4B2569-3EF8-F06E-F4AB-5E180DA6C75A}"/>
              </a:ext>
            </a:extLst>
          </p:cNvPr>
          <p:cNvSpPr>
            <a:spLocks noGrp="1"/>
          </p:cNvSpPr>
          <p:nvPr>
            <p:ph type="ctrTitle"/>
          </p:nvPr>
        </p:nvSpPr>
        <p:spPr>
          <a:xfrm>
            <a:off x="761999" y="762000"/>
            <a:ext cx="9797442" cy="906162"/>
          </a:xfrm>
        </p:spPr>
        <p:txBody>
          <a:bodyPr>
            <a:normAutofit/>
          </a:bodyPr>
          <a:lstStyle/>
          <a:p>
            <a:pPr algn="l"/>
            <a:r>
              <a:rPr lang="en-US" sz="4400"/>
              <a:t>Ethical, legal and societal implications</a:t>
            </a:r>
            <a:endParaRPr lang="en-KZ" sz="4400"/>
          </a:p>
        </p:txBody>
      </p:sp>
      <p:sp>
        <p:nvSpPr>
          <p:cNvPr id="3" name="Subtitle 2">
            <a:extLst>
              <a:ext uri="{FF2B5EF4-FFF2-40B4-BE49-F238E27FC236}">
                <a16:creationId xmlns:a16="http://schemas.microsoft.com/office/drawing/2014/main" id="{FB3E7FDF-32D7-2FFD-E410-5C4FF31365F4}"/>
              </a:ext>
            </a:extLst>
          </p:cNvPr>
          <p:cNvSpPr>
            <a:spLocks noGrp="1"/>
          </p:cNvSpPr>
          <p:nvPr>
            <p:ph type="subTitle" idx="1"/>
          </p:nvPr>
        </p:nvSpPr>
        <p:spPr>
          <a:xfrm>
            <a:off x="761999" y="1902940"/>
            <a:ext cx="10383795" cy="4522911"/>
          </a:xfrm>
        </p:spPr>
        <p:txBody>
          <a:bodyPr>
            <a:normAutofit fontScale="55000" lnSpcReduction="20000"/>
          </a:bodyPr>
          <a:lstStyle/>
          <a:p>
            <a:pPr marL="342900" indent="-342900" algn="l">
              <a:buFont typeface="Arial" panose="020B0604020202020204" pitchFamily="34" charset="0"/>
              <a:buChar char="•"/>
            </a:pPr>
            <a:r>
              <a:rPr lang="en-US" sz="2900">
                <a:solidFill>
                  <a:schemeClr val="tx1"/>
                </a:solidFill>
                <a:latin typeface="Calibri" panose="020F0502020204030204" pitchFamily="34" charset="0"/>
                <a:cs typeface="Calibri" panose="020F0502020204030204" pitchFamily="34" charset="0"/>
              </a:rPr>
              <a:t>Privacy: </a:t>
            </a:r>
            <a:r>
              <a:rPr lang="en-US" sz="2900">
                <a:solidFill>
                  <a:schemeClr val="bg1"/>
                </a:solidFill>
                <a:latin typeface="Calibri" panose="020F0502020204030204" pitchFamily="34" charset="0"/>
                <a:cs typeface="Calibri" panose="020F0502020204030204" pitchFamily="34" charset="0"/>
              </a:rPr>
              <a:t>Uphold customer privacy rights by safeguarding their personal information and ensuring anonymity in data analysis.</a:t>
            </a:r>
          </a:p>
          <a:p>
            <a:pPr marL="342900" indent="-342900" algn="l">
              <a:buFont typeface="Arial" panose="020B0604020202020204" pitchFamily="34" charset="0"/>
              <a:buChar char="•"/>
            </a:pPr>
            <a:r>
              <a:rPr lang="en-US" sz="2900">
                <a:solidFill>
                  <a:schemeClr val="tx1"/>
                </a:solidFill>
                <a:latin typeface="Calibri" panose="020F0502020204030204" pitchFamily="34" charset="0"/>
                <a:cs typeface="Calibri" panose="020F0502020204030204" pitchFamily="34" charset="0"/>
              </a:rPr>
              <a:t>Representation: </a:t>
            </a:r>
            <a:r>
              <a:rPr lang="en-US" sz="2900">
                <a:solidFill>
                  <a:schemeClr val="bg1"/>
                </a:solidFill>
                <a:latin typeface="Calibri" panose="020F0502020204030204" pitchFamily="34" charset="0"/>
                <a:cs typeface="Calibri" panose="020F0502020204030204" pitchFamily="34" charset="0"/>
              </a:rPr>
              <a:t>Strive for a balanced representation of diverse perspectives and experiences within the dataset to avoid skewing analysis outcomes.</a:t>
            </a:r>
          </a:p>
          <a:p>
            <a:pPr marL="342900" indent="-342900" algn="l">
              <a:buFont typeface="Arial" panose="020B0604020202020204" pitchFamily="34" charset="0"/>
              <a:buChar char="•"/>
            </a:pPr>
            <a:r>
              <a:rPr lang="en-US" sz="2900">
                <a:solidFill>
                  <a:schemeClr val="tx1"/>
                </a:solidFill>
                <a:latin typeface="Calibri" panose="020F0502020204030204" pitchFamily="34" charset="0"/>
                <a:cs typeface="Calibri" panose="020F0502020204030204" pitchFamily="34" charset="0"/>
              </a:rPr>
              <a:t>Transparency: </a:t>
            </a:r>
            <a:r>
              <a:rPr lang="en-US" sz="2900">
                <a:solidFill>
                  <a:schemeClr val="bg1"/>
                </a:solidFill>
                <a:latin typeface="Calibri" panose="020F0502020204030204" pitchFamily="34" charset="0"/>
                <a:cs typeface="Calibri" panose="020F0502020204030204" pitchFamily="34" charset="0"/>
              </a:rPr>
              <a:t>Maintain transparency in data collection, preprocessing, and analysis methods to foster trust and accountability in research practices.</a:t>
            </a:r>
          </a:p>
          <a:p>
            <a:pPr marL="342900" indent="-342900" algn="l">
              <a:buFont typeface="Arial" panose="020B0604020202020204" pitchFamily="34" charset="0"/>
              <a:buChar char="•"/>
            </a:pPr>
            <a:r>
              <a:rPr lang="en-US" sz="2900">
                <a:solidFill>
                  <a:schemeClr val="tx1"/>
                </a:solidFill>
                <a:latin typeface="Calibri" panose="020F0502020204030204" pitchFamily="34" charset="0"/>
                <a:cs typeface="Calibri" panose="020F0502020204030204" pitchFamily="34" charset="0"/>
              </a:rPr>
              <a:t>Security: </a:t>
            </a:r>
            <a:r>
              <a:rPr lang="en-US" sz="2900">
                <a:solidFill>
                  <a:schemeClr val="bg1"/>
                </a:solidFill>
                <a:latin typeface="Calibri" panose="020F0502020204030204" pitchFamily="34" charset="0"/>
                <a:cs typeface="Calibri" panose="020F0502020204030204" pitchFamily="34" charset="0"/>
              </a:rPr>
              <a:t>Implement robust data security measures to protect the dataset from unauthorized access, ensuring the confidentiality and integrity of sensitive information.</a:t>
            </a:r>
          </a:p>
          <a:p>
            <a:pPr marL="342900" indent="-342900" algn="l">
              <a:buFont typeface="Arial" panose="020B0604020202020204" pitchFamily="34" charset="0"/>
              <a:buChar char="•"/>
            </a:pPr>
            <a:r>
              <a:rPr lang="en-US" sz="2900">
                <a:solidFill>
                  <a:schemeClr val="tx1"/>
                </a:solidFill>
                <a:latin typeface="Calibri" panose="020F0502020204030204" pitchFamily="34" charset="0"/>
                <a:cs typeface="Calibri" panose="020F0502020204030204" pitchFamily="34" charset="0"/>
              </a:rPr>
              <a:t>Bias: </a:t>
            </a:r>
            <a:r>
              <a:rPr lang="en-US" sz="2900">
                <a:solidFill>
                  <a:schemeClr val="bg1"/>
                </a:solidFill>
                <a:latin typeface="Calibri" panose="020F0502020204030204" pitchFamily="34" charset="0"/>
                <a:cs typeface="Calibri" panose="020F0502020204030204" pitchFamily="34" charset="0"/>
              </a:rPr>
              <a:t>Recognize and mitigate biases that may arise from factors like demographics or cultural backgrounds to provide impartial and accurate insights.</a:t>
            </a:r>
          </a:p>
          <a:p>
            <a:pPr marL="342900" indent="-342900" algn="l">
              <a:buFont typeface="Arial" panose="020B0604020202020204" pitchFamily="34" charset="0"/>
              <a:buChar char="•"/>
            </a:pPr>
            <a:r>
              <a:rPr lang="en-US" sz="2900">
                <a:solidFill>
                  <a:schemeClr val="tx1"/>
                </a:solidFill>
                <a:latin typeface="Calibri" panose="020F0502020204030204" pitchFamily="34" charset="0"/>
                <a:cs typeface="Calibri" panose="020F0502020204030204" pitchFamily="34" charset="0"/>
              </a:rPr>
              <a:t>Business Impact: </a:t>
            </a:r>
            <a:r>
              <a:rPr lang="en-US" sz="2900">
                <a:solidFill>
                  <a:schemeClr val="bg1"/>
                </a:solidFill>
                <a:latin typeface="Calibri" panose="020F0502020204030204" pitchFamily="34" charset="0"/>
                <a:cs typeface="Calibri" panose="020F0502020204030204" pitchFamily="34" charset="0"/>
              </a:rPr>
              <a:t>Consider the potential effects of analysis findings on coffee shop owners, including competitive dynamics and market trends, to inform responsible decision-making.</a:t>
            </a:r>
          </a:p>
          <a:p>
            <a:pPr marL="342900" indent="-342900" algn="l">
              <a:buFont typeface="Arial" panose="020B0604020202020204" pitchFamily="34" charset="0"/>
              <a:buChar char="•"/>
            </a:pPr>
            <a:r>
              <a:rPr lang="en-US" sz="2900">
                <a:solidFill>
                  <a:schemeClr val="tx1"/>
                </a:solidFill>
                <a:latin typeface="Calibri" panose="020F0502020204030204" pitchFamily="34" charset="0"/>
                <a:cs typeface="Calibri" panose="020F0502020204030204" pitchFamily="34" charset="0"/>
              </a:rPr>
              <a:t>Responsibility: </a:t>
            </a:r>
            <a:r>
              <a:rPr lang="en-US" sz="2900">
                <a:solidFill>
                  <a:schemeClr val="bg1"/>
                </a:solidFill>
                <a:latin typeface="Calibri" panose="020F0502020204030204" pitchFamily="34" charset="0"/>
                <a:cs typeface="Calibri" panose="020F0502020204030204" pitchFamily="34" charset="0"/>
              </a:rPr>
              <a:t>Embrace the ethical responsibility of researchers to utilize data ethically and responsibly, considering the broader societal implications of their analysis.</a:t>
            </a:r>
          </a:p>
          <a:p>
            <a:pPr algn="l"/>
            <a:endParaRPr lang="en-KZ">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2345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0" nodeType="withEffect">
                                  <p:stCondLst>
                                    <p:cond delay="2000"/>
                                  </p:stCondLst>
                                  <p:iterate type="lt">
                                    <p:tmPct val="10000"/>
                                  </p:iterate>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400"/>
                                        <p:tgtEl>
                                          <p:spTgt spid="3">
                                            <p:txEl>
                                              <p:pRg st="1" end="1"/>
                                            </p:txEl>
                                          </p:spTgt>
                                        </p:tgtEl>
                                      </p:cBhvr>
                                    </p:animEffect>
                                  </p:childTnLst>
                                </p:cTn>
                              </p:par>
                              <p:par>
                                <p:cTn id="14" presetID="10" presetClass="entr" presetSubtype="0" fill="hold" grpId="0" nodeType="withEffect">
                                  <p:stCondLst>
                                    <p:cond delay="2000"/>
                                  </p:stCondLst>
                                  <p:iterate type="lt">
                                    <p:tmPct val="10000"/>
                                  </p:iterate>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400"/>
                                        <p:tgtEl>
                                          <p:spTgt spid="3">
                                            <p:txEl>
                                              <p:pRg st="2" end="2"/>
                                            </p:txEl>
                                          </p:spTgt>
                                        </p:tgtEl>
                                      </p:cBhvr>
                                    </p:animEffect>
                                  </p:childTnLst>
                                </p:cTn>
                              </p:par>
                              <p:par>
                                <p:cTn id="17" presetID="10" presetClass="entr" presetSubtype="0" fill="hold" grpId="0" nodeType="withEffect">
                                  <p:stCondLst>
                                    <p:cond delay="2000"/>
                                  </p:stCondLst>
                                  <p:iterate type="lt">
                                    <p:tmPct val="10000"/>
                                  </p:iterate>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400"/>
                                        <p:tgtEl>
                                          <p:spTgt spid="3">
                                            <p:txEl>
                                              <p:pRg st="3" end="3"/>
                                            </p:txEl>
                                          </p:spTgt>
                                        </p:tgtEl>
                                      </p:cBhvr>
                                    </p:animEffect>
                                  </p:childTnLst>
                                </p:cTn>
                              </p:par>
                              <p:par>
                                <p:cTn id="20" presetID="10" presetClass="entr" presetSubtype="0" fill="hold" grpId="0" nodeType="withEffect">
                                  <p:stCondLst>
                                    <p:cond delay="2000"/>
                                  </p:stCondLst>
                                  <p:iterate type="lt">
                                    <p:tmPct val="10000"/>
                                  </p:iterate>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400"/>
                                        <p:tgtEl>
                                          <p:spTgt spid="3">
                                            <p:txEl>
                                              <p:pRg st="4" end="4"/>
                                            </p:txEl>
                                          </p:spTgt>
                                        </p:tgtEl>
                                      </p:cBhvr>
                                    </p:animEffect>
                                  </p:childTnLst>
                                </p:cTn>
                              </p:par>
                              <p:par>
                                <p:cTn id="23" presetID="10" presetClass="entr" presetSubtype="0" fill="hold" grpId="0" nodeType="withEffect">
                                  <p:stCondLst>
                                    <p:cond delay="2000"/>
                                  </p:stCondLst>
                                  <p:iterate type="lt">
                                    <p:tmPct val="10000"/>
                                  </p:iterate>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400"/>
                                        <p:tgtEl>
                                          <p:spTgt spid="3">
                                            <p:txEl>
                                              <p:pRg st="5" end="5"/>
                                            </p:txEl>
                                          </p:spTgt>
                                        </p:tgtEl>
                                      </p:cBhvr>
                                    </p:animEffect>
                                  </p:childTnLst>
                                </p:cTn>
                              </p:par>
                              <p:par>
                                <p:cTn id="26" presetID="10" presetClass="entr" presetSubtype="0" fill="hold" grpId="0" nodeType="withEffect">
                                  <p:stCondLst>
                                    <p:cond delay="2000"/>
                                  </p:stCondLst>
                                  <p:iterate type="lt">
                                    <p:tmPct val="10000"/>
                                  </p:iterate>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4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9CA5ED75-8AF4-7560-C0D2-F7E222C76ACA}"/>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0" name="Freeform: Shape 9">
            <a:extLst>
              <a:ext uri="{FF2B5EF4-FFF2-40B4-BE49-F238E27FC236}">
                <a16:creationId xmlns:a16="http://schemas.microsoft.com/office/drawing/2014/main" id="{3B2B1500-BB55-471C-8A9E-67288297E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9224"/>
            <a:ext cx="6305549" cy="6328777"/>
          </a:xfrm>
          <a:custGeom>
            <a:avLst/>
            <a:gdLst>
              <a:gd name="connsiteX0" fmla="*/ 0 w 4212773"/>
              <a:gd name="connsiteY0" fmla="*/ 0 h 6498740"/>
              <a:gd name="connsiteX1" fmla="*/ 159023 w 4212773"/>
              <a:gd name="connsiteY1" fmla="*/ 12872 h 6498740"/>
              <a:gd name="connsiteX2" fmla="*/ 1697597 w 4212773"/>
              <a:gd name="connsiteY2" fmla="*/ 306418 h 6498740"/>
              <a:gd name="connsiteX3" fmla="*/ 4047822 w 4212773"/>
              <a:gd name="connsiteY3" fmla="*/ 3511272 h 6498740"/>
              <a:gd name="connsiteX4" fmla="*/ 3551503 w 4212773"/>
              <a:gd name="connsiteY4" fmla="*/ 6184235 h 6498740"/>
              <a:gd name="connsiteX5" fmla="*/ 3163159 w 4212773"/>
              <a:gd name="connsiteY5" fmla="*/ 6459073 h 6498740"/>
              <a:gd name="connsiteX6" fmla="*/ 3092077 w 4212773"/>
              <a:gd name="connsiteY6" fmla="*/ 6498740 h 6498740"/>
              <a:gd name="connsiteX7" fmla="*/ 0 w 4212773"/>
              <a:gd name="connsiteY7" fmla="*/ 6498740 h 6498740"/>
              <a:gd name="connsiteX8" fmla="*/ 0 w 4212773"/>
              <a:gd name="connsiteY8" fmla="*/ 0 h 649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2773" h="6498740">
                <a:moveTo>
                  <a:pt x="0" y="0"/>
                </a:moveTo>
                <a:lnTo>
                  <a:pt x="159023" y="12872"/>
                </a:lnTo>
                <a:cubicBezTo>
                  <a:pt x="659101" y="63644"/>
                  <a:pt x="1176498" y="175345"/>
                  <a:pt x="1697597" y="306418"/>
                </a:cubicBezTo>
                <a:cubicBezTo>
                  <a:pt x="3312474" y="712392"/>
                  <a:pt x="3742395" y="1999786"/>
                  <a:pt x="4047822" y="3511272"/>
                </a:cubicBezTo>
                <a:cubicBezTo>
                  <a:pt x="4252232" y="4523358"/>
                  <a:pt x="4422733" y="5443193"/>
                  <a:pt x="3551503" y="6184235"/>
                </a:cubicBezTo>
                <a:cubicBezTo>
                  <a:pt x="3429343" y="6288166"/>
                  <a:pt x="3299185" y="6378784"/>
                  <a:pt x="3163159" y="6459073"/>
                </a:cubicBezTo>
                <a:lnTo>
                  <a:pt x="3092077" y="6498740"/>
                </a:lnTo>
                <a:lnTo>
                  <a:pt x="0" y="649874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045E22C-A99D-41BB-AF14-EF1B1E745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6525"/>
            <a:ext cx="6130391" cy="672147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
        <p:nvSpPr>
          <p:cNvPr id="3" name="Subtitle 2">
            <a:extLst>
              <a:ext uri="{FF2B5EF4-FFF2-40B4-BE49-F238E27FC236}">
                <a16:creationId xmlns:a16="http://schemas.microsoft.com/office/drawing/2014/main" id="{97D89366-F8E9-E843-D02C-33402A5A233B}"/>
              </a:ext>
            </a:extLst>
          </p:cNvPr>
          <p:cNvSpPr>
            <a:spLocks noGrp="1"/>
          </p:cNvSpPr>
          <p:nvPr>
            <p:ph type="subTitle" idx="1"/>
          </p:nvPr>
        </p:nvSpPr>
        <p:spPr>
          <a:xfrm>
            <a:off x="762000" y="4571999"/>
            <a:ext cx="4572000" cy="1524000"/>
          </a:xfrm>
        </p:spPr>
        <p:txBody>
          <a:bodyPr anchor="b">
            <a:normAutofit/>
          </a:bodyPr>
          <a:lstStyle/>
          <a:p>
            <a:pPr algn="l"/>
            <a:endParaRPr lang="en-US">
              <a:solidFill>
                <a:srgbClr val="FFFFFF">
                  <a:alpha val="70000"/>
                </a:srgbClr>
              </a:solidFill>
              <a:latin typeface="Calibri" panose="020F0502020204030204" pitchFamily="34" charset="0"/>
              <a:cs typeface="Calibri" panose="020F0502020204030204" pitchFamily="34" charset="0"/>
            </a:endParaRPr>
          </a:p>
          <a:p>
            <a:pPr algn="l"/>
            <a:endParaRPr lang="en-KZ">
              <a:solidFill>
                <a:srgbClr val="FFFFFF">
                  <a:alpha val="70000"/>
                </a:srgbClr>
              </a:solidFill>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483392C5-56A1-3737-C133-864D3A47EF6A}"/>
              </a:ext>
            </a:extLst>
          </p:cNvPr>
          <p:cNvSpPr>
            <a:spLocks noGrp="1"/>
          </p:cNvSpPr>
          <p:nvPr>
            <p:ph type="ctrTitle"/>
          </p:nvPr>
        </p:nvSpPr>
        <p:spPr>
          <a:xfrm>
            <a:off x="779195" y="3198203"/>
            <a:ext cx="4572000" cy="990817"/>
          </a:xfrm>
        </p:spPr>
        <p:txBody>
          <a:bodyPr>
            <a:normAutofit/>
          </a:bodyPr>
          <a:lstStyle/>
          <a:p>
            <a:pPr algn="l"/>
            <a:r>
              <a:rPr lang="en-US" sz="4400">
                <a:solidFill>
                  <a:srgbClr val="FFFFFF"/>
                </a:solidFill>
              </a:rPr>
              <a:t>Incoming works</a:t>
            </a:r>
            <a:endParaRPr lang="en-KZ" sz="4400">
              <a:solidFill>
                <a:srgbClr val="FFFFFF"/>
              </a:solidFill>
            </a:endParaRPr>
          </a:p>
        </p:txBody>
      </p:sp>
      <p:sp>
        <p:nvSpPr>
          <p:cNvPr id="4" name="TextBox 3">
            <a:extLst>
              <a:ext uri="{FF2B5EF4-FFF2-40B4-BE49-F238E27FC236}">
                <a16:creationId xmlns:a16="http://schemas.microsoft.com/office/drawing/2014/main" id="{20D511B3-8711-67AD-AC08-40E1FD771585}"/>
              </a:ext>
            </a:extLst>
          </p:cNvPr>
          <p:cNvSpPr txBox="1"/>
          <p:nvPr/>
        </p:nvSpPr>
        <p:spPr>
          <a:xfrm>
            <a:off x="5787023" y="1223788"/>
            <a:ext cx="5511454" cy="3785652"/>
          </a:xfrm>
          <a:prstGeom prst="rect">
            <a:avLst/>
          </a:prstGeom>
          <a:noFill/>
        </p:spPr>
        <p:txBody>
          <a:bodyPr wrap="square" rtlCol="0">
            <a:spAutoFit/>
          </a:bodyPr>
          <a:lstStyle/>
          <a:p>
            <a:pPr marL="285750" indent="-285750">
              <a:buFont typeface="Arial" panose="020B0604020202020204" pitchFamily="34" charset="0"/>
              <a:buChar char="•"/>
            </a:pPr>
            <a:r>
              <a:rPr lang="en-KZ" sz="1600">
                <a:solidFill>
                  <a:schemeClr val="bg1"/>
                </a:solidFill>
                <a:latin typeface="Calibri" panose="020F0502020204030204" pitchFamily="34" charset="0"/>
                <a:cs typeface="Calibri" panose="020F0502020204030204" pitchFamily="34" charset="0"/>
              </a:rPr>
              <a:t>Dashboard</a:t>
            </a:r>
            <a:r>
              <a:rPr lang="en-KZ" sz="1600">
                <a:latin typeface="Calibri" panose="020F0502020204030204" pitchFamily="34" charset="0"/>
                <a:cs typeface="Calibri" panose="020F0502020204030204" pitchFamily="34" charset="0"/>
              </a:rPr>
              <a:t>: build a comprehensive/interactive Power BI/Tableau viz to present descriptive findings</a:t>
            </a:r>
            <a:endParaRPr lang="en-KZ" sz="160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KZ" sz="1600">
                <a:solidFill>
                  <a:schemeClr val="bg1"/>
                </a:solidFill>
                <a:latin typeface="Calibri" panose="020F0502020204030204" pitchFamily="34" charset="0"/>
                <a:cs typeface="Calibri" panose="020F0502020204030204" pitchFamily="34" charset="0"/>
              </a:rPr>
              <a:t>Text mining and NLP</a:t>
            </a:r>
            <a:r>
              <a:rPr lang="en-KZ" sz="1600">
                <a:latin typeface="Calibri" panose="020F0502020204030204" pitchFamily="34" charset="0"/>
                <a:cs typeface="Calibri" panose="020F0502020204030204" pitchFamily="34" charset="0"/>
              </a:rPr>
              <a:t>: </a:t>
            </a:r>
            <a:r>
              <a:rPr lang="en-US" sz="1600">
                <a:latin typeface="Calibri" panose="020F0502020204030204" pitchFamily="34" charset="0"/>
                <a:cs typeface="Calibri" panose="020F0502020204030204" pitchFamily="34" charset="0"/>
              </a:rPr>
              <a:t>extract insights from the review text, such as identifying frequently mentioned topics, detecting sentiment, or summarizing key themes and opinions expressed by customers.</a:t>
            </a:r>
            <a:endParaRPr lang="en-KZ" sz="160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a:solidFill>
                  <a:schemeClr val="bg1"/>
                </a:solidFill>
                <a:latin typeface="Calibri" panose="020F0502020204030204" pitchFamily="34" charset="0"/>
                <a:cs typeface="Calibri" panose="020F0502020204030204" pitchFamily="34" charset="0"/>
              </a:rPr>
              <a:t>K</a:t>
            </a:r>
            <a:r>
              <a:rPr lang="en-KZ" sz="1600">
                <a:solidFill>
                  <a:schemeClr val="bg1"/>
                </a:solidFill>
                <a:latin typeface="Calibri" panose="020F0502020204030204" pitchFamily="34" charset="0"/>
                <a:cs typeface="Calibri" panose="020F0502020204030204" pitchFamily="34" charset="0"/>
              </a:rPr>
              <a:t>-means clustering</a:t>
            </a:r>
            <a:r>
              <a:rPr lang="en-KZ" sz="1600">
                <a:latin typeface="Calibri" panose="020F0502020204030204" pitchFamily="34" charset="0"/>
                <a:cs typeface="Calibri" panose="020F0502020204030204" pitchFamily="34" charset="0"/>
              </a:rPr>
              <a:t>: </a:t>
            </a:r>
            <a:r>
              <a:rPr lang="en-US" sz="1600">
                <a:latin typeface="Calibri" panose="020F0502020204030204" pitchFamily="34" charset="0"/>
                <a:cs typeface="Calibri" panose="020F0502020204030204" pitchFamily="34" charset="0"/>
              </a:rPr>
              <a:t>group similar reviews together based on their features or sentiment scores. This can help identify distinct customer segments or patterns in the data.</a:t>
            </a:r>
          </a:p>
          <a:p>
            <a:pPr marL="285750" indent="-285750">
              <a:buFont typeface="Arial" panose="020B0604020202020204" pitchFamily="34" charset="0"/>
              <a:buChar char="•"/>
            </a:pPr>
            <a:r>
              <a:rPr lang="en-US" sz="1600">
                <a:solidFill>
                  <a:schemeClr val="bg1"/>
                </a:solidFill>
                <a:latin typeface="Calibri" panose="020F0502020204030204" pitchFamily="34" charset="0"/>
                <a:cs typeface="Calibri" panose="020F0502020204030204" pitchFamily="34" charset="0"/>
              </a:rPr>
              <a:t>Regression Analysis</a:t>
            </a:r>
            <a:r>
              <a:rPr lang="en-US" sz="1600">
                <a:latin typeface="Calibri" panose="020F0502020204030204" pitchFamily="34" charset="0"/>
                <a:cs typeface="Calibri" panose="020F0502020204030204" pitchFamily="34" charset="0"/>
              </a:rPr>
              <a:t>: understand the relationship between independent variables (e.g., specific aspects of the coffee shop experience) and the dependent variable (e.g., overall rating)</a:t>
            </a:r>
          </a:p>
          <a:p>
            <a:pPr marL="285750" indent="-285750">
              <a:buFont typeface="Arial" panose="020B0604020202020204" pitchFamily="34" charset="0"/>
              <a:buChar char="•"/>
            </a:pPr>
            <a:r>
              <a:rPr lang="en-US" sz="160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en-KZ" sz="16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22238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nodePh="1">
                                  <p:stCondLst>
                                    <p:cond delay="2000"/>
                                  </p:stCondLst>
                                  <p:endCondLst>
                                    <p:cond evt="begin" delay="0">
                                      <p:tn val="8"/>
                                    </p:cond>
                                  </p:end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C35C6137-E1AA-2511-AEA5-7229A0A71BFB}"/>
            </a:ext>
          </a:extLst>
        </p:cNvPr>
        <p:cNvGrpSpPr/>
        <p:nvPr/>
      </p:nvGrpSpPr>
      <p:grpSpPr>
        <a:xfrm>
          <a:off x="0" y="0"/>
          <a:ext cx="0" cy="0"/>
          <a:chOff x="0" y="0"/>
          <a:chExt cx="0" cy="0"/>
        </a:xfrm>
      </p:grpSpPr>
      <p:sp useBgFill="1">
        <p:nvSpPr>
          <p:cNvPr id="113" name="Rectangle 112">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pic>
        <p:nvPicPr>
          <p:cNvPr id="4" name="Picture 3">
            <a:extLst>
              <a:ext uri="{FF2B5EF4-FFF2-40B4-BE49-F238E27FC236}">
                <a16:creationId xmlns:a16="http://schemas.microsoft.com/office/drawing/2014/main" id="{1C979B2A-D803-F013-9DA3-F089A70008B7}"/>
              </a:ext>
            </a:extLst>
          </p:cNvPr>
          <p:cNvPicPr>
            <a:picLocks noChangeAspect="1"/>
          </p:cNvPicPr>
          <p:nvPr/>
        </p:nvPicPr>
        <p:blipFill rotWithShape="1">
          <a:blip r:embed="rId3"/>
          <a:srcRect t="12243" b="3593"/>
          <a:stretch/>
        </p:blipFill>
        <p:spPr>
          <a:xfrm>
            <a:off x="20" y="10"/>
            <a:ext cx="12207220" cy="6857990"/>
          </a:xfrm>
          <a:prstGeom prst="rect">
            <a:avLst/>
          </a:prstGeom>
        </p:spPr>
      </p:pic>
      <p:sp>
        <p:nvSpPr>
          <p:cNvPr id="114" name="Rectangle 113">
            <a:extLst>
              <a:ext uri="{FF2B5EF4-FFF2-40B4-BE49-F238E27FC236}">
                <a16:creationId xmlns:a16="http://schemas.microsoft.com/office/drawing/2014/main" id="{5E698B96-C345-4CAB-9657-02BD17A19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773C5F-1B7F-5880-7E1E-4E8C3AA96D43}"/>
              </a:ext>
            </a:extLst>
          </p:cNvPr>
          <p:cNvSpPr>
            <a:spLocks noGrp="1"/>
          </p:cNvSpPr>
          <p:nvPr>
            <p:ph type="ctrTitle"/>
          </p:nvPr>
        </p:nvSpPr>
        <p:spPr>
          <a:xfrm>
            <a:off x="762000" y="762000"/>
            <a:ext cx="3810000" cy="3048000"/>
          </a:xfrm>
        </p:spPr>
        <p:txBody>
          <a:bodyPr>
            <a:normAutofit/>
          </a:bodyPr>
          <a:lstStyle/>
          <a:p>
            <a:pPr algn="l"/>
            <a:r>
              <a:rPr lang="en-KZ" sz="4400"/>
              <a:t>Thank you for listening!</a:t>
            </a:r>
          </a:p>
        </p:txBody>
      </p:sp>
      <p:sp>
        <p:nvSpPr>
          <p:cNvPr id="115" name="Freeform: Shape 94">
            <a:extLst>
              <a:ext uri="{FF2B5EF4-FFF2-40B4-BE49-F238E27FC236}">
                <a16:creationId xmlns:a16="http://schemas.microsoft.com/office/drawing/2014/main" id="{A90EB1ED-CF74-44C2-853E-6177E160A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53162" y="-776838"/>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latin typeface="Avenir Next LT Pro" panose="020B0504020202020204" pitchFamily="34" charset="0"/>
            </a:endParaRPr>
          </a:p>
        </p:txBody>
      </p:sp>
      <p:grpSp>
        <p:nvGrpSpPr>
          <p:cNvPr id="116" name="Group 115">
            <a:extLst>
              <a:ext uri="{FF2B5EF4-FFF2-40B4-BE49-F238E27FC236}">
                <a16:creationId xmlns:a16="http://schemas.microsoft.com/office/drawing/2014/main" id="{57743230-5CA1-4096-8FEF-2A1530D8DD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5829359"/>
            <a:ext cx="4333874" cy="1028642"/>
            <a:chOff x="7153921" y="5829359"/>
            <a:chExt cx="5038078" cy="1028642"/>
          </a:xfrm>
        </p:grpSpPr>
        <p:sp>
          <p:nvSpPr>
            <p:cNvPr id="117" name="Freeform: Shape 97">
              <a:extLst>
                <a:ext uri="{FF2B5EF4-FFF2-40B4-BE49-F238E27FC236}">
                  <a16:creationId xmlns:a16="http://schemas.microsoft.com/office/drawing/2014/main" id="{CEAD3ABE-E984-4D7B-ADC3-7D4D38C970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63905" y="5913098"/>
              <a:ext cx="4228094" cy="944903"/>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118" name="Freeform: Shape 98">
              <a:extLst>
                <a:ext uri="{FF2B5EF4-FFF2-40B4-BE49-F238E27FC236}">
                  <a16:creationId xmlns:a16="http://schemas.microsoft.com/office/drawing/2014/main" id="{B18AFE34-D405-4581-A4CC-02072A132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53921" y="5829359"/>
              <a:ext cx="5038078" cy="1028642"/>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grpSp>
      <p:sp>
        <p:nvSpPr>
          <p:cNvPr id="5" name="TextBox 4">
            <a:extLst>
              <a:ext uri="{FF2B5EF4-FFF2-40B4-BE49-F238E27FC236}">
                <a16:creationId xmlns:a16="http://schemas.microsoft.com/office/drawing/2014/main" id="{1E16B886-069E-F6C3-A37C-FD75C93A0776}"/>
              </a:ext>
            </a:extLst>
          </p:cNvPr>
          <p:cNvSpPr txBox="1"/>
          <p:nvPr/>
        </p:nvSpPr>
        <p:spPr>
          <a:xfrm>
            <a:off x="8170222" y="6343680"/>
            <a:ext cx="3871355" cy="369332"/>
          </a:xfrm>
          <a:prstGeom prst="rect">
            <a:avLst/>
          </a:prstGeom>
          <a:noFill/>
        </p:spPr>
        <p:txBody>
          <a:bodyPr wrap="square" rtlCol="0">
            <a:spAutoFit/>
          </a:bodyPr>
          <a:lstStyle/>
          <a:p>
            <a:r>
              <a:rPr lang="en-KZ"/>
              <a:t>All images source: unsplash.com</a:t>
            </a:r>
          </a:p>
        </p:txBody>
      </p:sp>
    </p:spTree>
    <p:extLst>
      <p:ext uri="{BB962C8B-B14F-4D97-AF65-F5344CB8AC3E}">
        <p14:creationId xmlns:p14="http://schemas.microsoft.com/office/powerpoint/2010/main" val="3343492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FCF249CD-2FB1-B77F-66DE-A36547BA54E5}"/>
            </a:ext>
          </a:extLst>
        </p:cNvPr>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pic>
        <p:nvPicPr>
          <p:cNvPr id="5" name="Picture 4" descr="A screenshot of a website&#10;&#10;Description automatically generated">
            <a:extLst>
              <a:ext uri="{FF2B5EF4-FFF2-40B4-BE49-F238E27FC236}">
                <a16:creationId xmlns:a16="http://schemas.microsoft.com/office/drawing/2014/main" id="{4C8E534F-314C-84CA-2818-58E7E5445740}"/>
              </a:ext>
            </a:extLst>
          </p:cNvPr>
          <p:cNvPicPr>
            <a:picLocks noChangeAspect="1"/>
          </p:cNvPicPr>
          <p:nvPr/>
        </p:nvPicPr>
        <p:blipFill rotWithShape="1">
          <a:blip r:embed="rId2"/>
          <a:srcRect r="-1" b="380"/>
          <a:stretch/>
        </p:blipFill>
        <p:spPr>
          <a:xfrm>
            <a:off x="5264728" y="2"/>
            <a:ext cx="6927272" cy="5330949"/>
          </a:xfrm>
          <a:custGeom>
            <a:avLst/>
            <a:gdLst/>
            <a:ahLst/>
            <a:cxnLst/>
            <a:rect l="l" t="t" r="r" b="b"/>
            <a:pathLst>
              <a:path w="6927272" h="5330949">
                <a:moveTo>
                  <a:pt x="0" y="0"/>
                </a:moveTo>
                <a:lnTo>
                  <a:pt x="6927272" y="0"/>
                </a:lnTo>
                <a:lnTo>
                  <a:pt x="6927272" y="3912793"/>
                </a:lnTo>
                <a:lnTo>
                  <a:pt x="6884989" y="4002742"/>
                </a:lnTo>
                <a:cubicBezTo>
                  <a:pt x="6799406" y="4174873"/>
                  <a:pt x="6702812" y="4339578"/>
                  <a:pt x="6592028" y="4494163"/>
                </a:cubicBezTo>
                <a:cubicBezTo>
                  <a:pt x="5802121" y="5596640"/>
                  <a:pt x="4821632" y="5380883"/>
                  <a:pt x="3742808" y="5122218"/>
                </a:cubicBezTo>
                <a:cubicBezTo>
                  <a:pt x="2131653" y="4735722"/>
                  <a:pt x="759367" y="4191689"/>
                  <a:pt x="326623" y="2148182"/>
                </a:cubicBezTo>
                <a:cubicBezTo>
                  <a:pt x="186907" y="1488770"/>
                  <a:pt x="67840" y="834043"/>
                  <a:pt x="13721" y="201231"/>
                </a:cubicBezTo>
                <a:close/>
              </a:path>
            </a:pathLst>
          </a:custGeom>
        </p:spPr>
      </p:pic>
      <p:sp>
        <p:nvSpPr>
          <p:cNvPr id="70" name="Freeform: Shape 69">
            <a:extLst>
              <a:ext uri="{FF2B5EF4-FFF2-40B4-BE49-F238E27FC236}">
                <a16:creationId xmlns:a16="http://schemas.microsoft.com/office/drawing/2014/main" id="{A9896C11-F8DF-437A-B349-8AFD602D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791199" y="-1219198"/>
            <a:ext cx="5181601" cy="7620000"/>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C6737E25-E985-88BE-29E4-8FA1F8612BFE}"/>
              </a:ext>
            </a:extLst>
          </p:cNvPr>
          <p:cNvSpPr>
            <a:spLocks noGrp="1"/>
          </p:cNvSpPr>
          <p:nvPr>
            <p:ph type="ctrTitle"/>
          </p:nvPr>
        </p:nvSpPr>
        <p:spPr>
          <a:xfrm>
            <a:off x="727364" y="2302784"/>
            <a:ext cx="4572000" cy="1179534"/>
          </a:xfrm>
        </p:spPr>
        <p:txBody>
          <a:bodyPr>
            <a:normAutofit/>
          </a:bodyPr>
          <a:lstStyle/>
          <a:p>
            <a:pPr algn="l"/>
            <a:r>
              <a:rPr lang="en-KZ" sz="4400"/>
              <a:t>Data Retrieval</a:t>
            </a:r>
          </a:p>
        </p:txBody>
      </p:sp>
      <p:sp>
        <p:nvSpPr>
          <p:cNvPr id="3" name="Subtitle 2">
            <a:extLst>
              <a:ext uri="{FF2B5EF4-FFF2-40B4-BE49-F238E27FC236}">
                <a16:creationId xmlns:a16="http://schemas.microsoft.com/office/drawing/2014/main" id="{14D86E49-9093-9B1E-57EC-3524270ED9A1}"/>
              </a:ext>
            </a:extLst>
          </p:cNvPr>
          <p:cNvSpPr>
            <a:spLocks noGrp="1"/>
          </p:cNvSpPr>
          <p:nvPr>
            <p:ph type="subTitle" idx="1"/>
          </p:nvPr>
        </p:nvSpPr>
        <p:spPr>
          <a:xfrm>
            <a:off x="583324" y="4430111"/>
            <a:ext cx="10311008" cy="2286001"/>
          </a:xfrm>
        </p:spPr>
        <p:txBody>
          <a:bodyPr vert="horz" lIns="91440" tIns="45720" rIns="91440" bIns="45720" rtlCol="0">
            <a:noAutofit/>
          </a:bodyPr>
          <a:lstStyle/>
          <a:p>
            <a:pPr marL="342900" indent="-342900" algn="l">
              <a:lnSpc>
                <a:spcPct val="115000"/>
              </a:lnSpc>
              <a:buFont typeface="Arial" panose="020B0604020202020204" pitchFamily="34" charset="0"/>
              <a:buChar char="•"/>
            </a:pPr>
            <a:r>
              <a:rPr lang="en-KZ" sz="2000">
                <a:solidFill>
                  <a:schemeClr val="bg1">
                    <a:alpha val="70000"/>
                  </a:schemeClr>
                </a:solidFill>
                <a:latin typeface="Calibri" panose="020F0502020204030204" pitchFamily="34" charset="0"/>
                <a:cs typeface="Calibri" panose="020F0502020204030204" pitchFamily="34" charset="0"/>
              </a:rPr>
              <a:t>Original: Yelp Open Dataset</a:t>
            </a:r>
          </a:p>
          <a:p>
            <a:pPr marL="342900" indent="-342900" algn="l">
              <a:lnSpc>
                <a:spcPct val="115000"/>
              </a:lnSpc>
              <a:buFont typeface="Arial" panose="020B0604020202020204" pitchFamily="34" charset="0"/>
              <a:buChar char="•"/>
            </a:pPr>
            <a:r>
              <a:rPr lang="en-KZ" sz="2000">
                <a:solidFill>
                  <a:schemeClr val="bg1">
                    <a:alpha val="70000"/>
                  </a:schemeClr>
                </a:solidFill>
                <a:latin typeface="Calibri" panose="020F0502020204030204" pitchFamily="34" charset="0"/>
                <a:cs typeface="Calibri" panose="020F0502020204030204" pitchFamily="34" charset="0"/>
              </a:rPr>
              <a:t>Problems: too large (4GB and all in JSONs)</a:t>
            </a:r>
          </a:p>
          <a:p>
            <a:pPr marL="342900" indent="-342900" algn="l">
              <a:lnSpc>
                <a:spcPct val="115000"/>
              </a:lnSpc>
              <a:buFont typeface="Arial" panose="020B0604020202020204" pitchFamily="34" charset="0"/>
              <a:buChar char="•"/>
            </a:pPr>
            <a:r>
              <a:rPr lang="en-KZ" sz="2000">
                <a:solidFill>
                  <a:schemeClr val="tx2">
                    <a:alpha val="70000"/>
                  </a:schemeClr>
                </a:solidFill>
                <a:latin typeface="Calibri" panose="020F0502020204030204" pitchFamily="34" charset="0"/>
                <a:cs typeface="Calibri" panose="020F0502020204030204" pitchFamily="34" charset="0"/>
              </a:rPr>
              <a:t>Selected: </a:t>
            </a:r>
            <a:r>
              <a:rPr lang="en-US" sz="2000">
                <a:solidFill>
                  <a:schemeClr val="tx2">
                    <a:alpha val="70000"/>
                  </a:schemeClr>
                </a:solidFill>
                <a:latin typeface="Calibri" panose="020F0502020204030204" pitchFamily="34" charset="0"/>
                <a:ea typeface="+mn-lt"/>
                <a:cs typeface="Calibri" panose="020F0502020204030204" pitchFamily="34" charset="0"/>
              </a:rPr>
              <a:t>https://www.kaggle.com/datasets/sripaadsrinivasan/yelp-coffee-reviews/code</a:t>
            </a:r>
            <a:endParaRPr lang="en-KZ" sz="2000">
              <a:solidFill>
                <a:schemeClr val="tx2">
                  <a:alpha val="7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4805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0" name="Freeform: Shape 9">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4" name="Rectangle 13">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6" name="Freeform: Shape 15">
            <a:extLst>
              <a:ext uri="{FF2B5EF4-FFF2-40B4-BE49-F238E27FC236}">
                <a16:creationId xmlns:a16="http://schemas.microsoft.com/office/drawing/2014/main" id="{00572931-961B-4A48-8B38-E9A9DB6E8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Avenir Next LT Pro" panose="020B0504020202020204" pitchFamily="34" charset="0"/>
            </a:endParaRPr>
          </a:p>
        </p:txBody>
      </p:sp>
      <p:sp>
        <p:nvSpPr>
          <p:cNvPr id="18" name="Freeform: Shape 17">
            <a:extLst>
              <a:ext uri="{FF2B5EF4-FFF2-40B4-BE49-F238E27FC236}">
                <a16:creationId xmlns:a16="http://schemas.microsoft.com/office/drawing/2014/main" id="{0F29AAD2-96E3-4A6F-9A5E-B6B9E7E11E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3906" y="5720962"/>
            <a:ext cx="4228094" cy="1137038"/>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20" name="Freeform: Shape 19">
            <a:extLst>
              <a:ext uri="{FF2B5EF4-FFF2-40B4-BE49-F238E27FC236}">
                <a16:creationId xmlns:a16="http://schemas.microsoft.com/office/drawing/2014/main" id="{4EC84841-2631-44D2-A01B-6AF0CF7F7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53921" y="5620196"/>
            <a:ext cx="5038078" cy="1237805"/>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a:ln>
                <a:noFill/>
              </a:ln>
              <a:solidFill>
                <a:prstClr val="white"/>
              </a:solidFill>
              <a:effectLst/>
              <a:uLnTx/>
              <a:uFillTx/>
              <a:latin typeface="Avenir Next LT Pro Light"/>
            </a:endParaRPr>
          </a:p>
        </p:txBody>
      </p:sp>
      <p:pic>
        <p:nvPicPr>
          <p:cNvPr id="4" name="Picture 3">
            <a:extLst>
              <a:ext uri="{FF2B5EF4-FFF2-40B4-BE49-F238E27FC236}">
                <a16:creationId xmlns:a16="http://schemas.microsoft.com/office/drawing/2014/main" id="{6B5798E3-ECBB-70A6-3285-7655E0DC02BF}"/>
              </a:ext>
            </a:extLst>
          </p:cNvPr>
          <p:cNvPicPr>
            <a:picLocks noChangeAspect="1"/>
          </p:cNvPicPr>
          <p:nvPr/>
        </p:nvPicPr>
        <p:blipFill>
          <a:blip r:embed="rId2"/>
          <a:stretch>
            <a:fillRect/>
          </a:stretch>
        </p:blipFill>
        <p:spPr>
          <a:xfrm>
            <a:off x="864550" y="1635285"/>
            <a:ext cx="8347060" cy="4480763"/>
          </a:xfrm>
          <a:prstGeom prst="rect">
            <a:avLst/>
          </a:prstGeom>
          <a:effectLst>
            <a:outerShdw blurRad="50800" dist="38100" dir="18900000" algn="bl" rotWithShape="0">
              <a:prstClr val="black">
                <a:alpha val="40000"/>
              </a:prstClr>
            </a:outerShdw>
          </a:effectLst>
        </p:spPr>
      </p:pic>
      <p:sp>
        <p:nvSpPr>
          <p:cNvPr id="5" name="Title 1">
            <a:extLst>
              <a:ext uri="{FF2B5EF4-FFF2-40B4-BE49-F238E27FC236}">
                <a16:creationId xmlns:a16="http://schemas.microsoft.com/office/drawing/2014/main" id="{0ECB8B3D-7123-9EEA-DAD5-6898BA81EC06}"/>
              </a:ext>
            </a:extLst>
          </p:cNvPr>
          <p:cNvSpPr txBox="1">
            <a:spLocks/>
          </p:cNvSpPr>
          <p:nvPr/>
        </p:nvSpPr>
        <p:spPr>
          <a:xfrm>
            <a:off x="963267" y="455751"/>
            <a:ext cx="4572000" cy="11795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KZ"/>
              <a:t>Data Description</a:t>
            </a:r>
          </a:p>
        </p:txBody>
      </p:sp>
      <p:sp>
        <p:nvSpPr>
          <p:cNvPr id="6" name="TextBox 5">
            <a:extLst>
              <a:ext uri="{FF2B5EF4-FFF2-40B4-BE49-F238E27FC236}">
                <a16:creationId xmlns:a16="http://schemas.microsoft.com/office/drawing/2014/main" id="{D531AC5A-1D13-4DD2-2389-73D654CA2E9E}"/>
              </a:ext>
            </a:extLst>
          </p:cNvPr>
          <p:cNvSpPr txBox="1"/>
          <p:nvPr/>
        </p:nvSpPr>
        <p:spPr>
          <a:xfrm>
            <a:off x="9415799" y="1238397"/>
            <a:ext cx="2572011" cy="4533292"/>
          </a:xfrm>
          <a:prstGeom prst="rect">
            <a:avLst/>
          </a:prstGeom>
          <a:noFill/>
        </p:spPr>
        <p:txBody>
          <a:bodyPr wrap="square" lIns="91440" tIns="45720" rIns="91440" bIns="45720" rtlCol="0" anchor="t">
            <a:spAutoFit/>
          </a:bodyPr>
          <a:lstStyle/>
          <a:p>
            <a:pPr marL="342900" indent="-342900">
              <a:lnSpc>
                <a:spcPct val="115000"/>
              </a:lnSpc>
              <a:buFont typeface="Arial" panose="020B0604020202020204" pitchFamily="34" charset="0"/>
              <a:buChar char="•"/>
            </a:pPr>
            <a:r>
              <a:rPr lang="en-KZ">
                <a:solidFill>
                  <a:schemeClr val="tx1">
                    <a:alpha val="70000"/>
                  </a:schemeClr>
                </a:solidFill>
                <a:latin typeface="Calibri"/>
                <a:ea typeface="Calibri"/>
                <a:cs typeface="Calibri"/>
              </a:rPr>
              <a:t>3 datasets</a:t>
            </a:r>
            <a:endParaRPr lang="en-KZ" sz="1800">
              <a:solidFill>
                <a:schemeClr val="tx1">
                  <a:alpha val="70000"/>
                </a:schemeClr>
              </a:solidFill>
              <a:latin typeface="Calibri"/>
              <a:ea typeface="Calibri"/>
              <a:cs typeface="Calibri"/>
            </a:endParaRPr>
          </a:p>
          <a:p>
            <a:pPr marL="342900" indent="-342900">
              <a:lnSpc>
                <a:spcPct val="115000"/>
              </a:lnSpc>
              <a:buFont typeface="Arial" panose="020B0604020202020204" pitchFamily="34" charset="0"/>
              <a:buChar char="•"/>
            </a:pPr>
            <a:r>
              <a:rPr lang="en-KZ" sz="1800">
                <a:solidFill>
                  <a:schemeClr val="bg1">
                    <a:alpha val="70000"/>
                  </a:schemeClr>
                </a:solidFill>
                <a:latin typeface="Calibri"/>
                <a:ea typeface="Calibri"/>
                <a:cs typeface="Calibri"/>
              </a:rPr>
              <a:t>Nearly </a:t>
            </a:r>
            <a:r>
              <a:rPr lang="en-KZ" sz="1800">
                <a:solidFill>
                  <a:schemeClr val="tx2">
                    <a:alpha val="70000"/>
                  </a:schemeClr>
                </a:solidFill>
                <a:latin typeface="Calibri"/>
                <a:ea typeface="Calibri"/>
                <a:cs typeface="Calibri"/>
              </a:rPr>
              <a:t>7000 scraped reviews </a:t>
            </a:r>
            <a:r>
              <a:rPr lang="en-KZ" sz="1800">
                <a:solidFill>
                  <a:schemeClr val="bg1">
                    <a:alpha val="70000"/>
                  </a:schemeClr>
                </a:solidFill>
                <a:latin typeface="Calibri"/>
                <a:ea typeface="Calibri"/>
                <a:cs typeface="Calibri"/>
              </a:rPr>
              <a:t>about </a:t>
            </a:r>
            <a:r>
              <a:rPr lang="en-KZ">
                <a:solidFill>
                  <a:schemeClr val="bg1">
                    <a:alpha val="70000"/>
                  </a:schemeClr>
                </a:solidFill>
                <a:latin typeface="Calibri"/>
                <a:ea typeface="Calibri"/>
                <a:cs typeface="Calibri"/>
              </a:rPr>
              <a:t>78 coffee</a:t>
            </a:r>
            <a:r>
              <a:rPr lang="en-KZ" sz="1800">
                <a:solidFill>
                  <a:schemeClr val="bg1">
                    <a:alpha val="70000"/>
                  </a:schemeClr>
                </a:solidFill>
                <a:latin typeface="Calibri"/>
                <a:ea typeface="Calibri"/>
                <a:cs typeface="Calibri"/>
              </a:rPr>
              <a:t> shops in Austin, TX with various sentiment parameters</a:t>
            </a:r>
          </a:p>
          <a:p>
            <a:pPr marL="342900" indent="-342900" algn="l">
              <a:lnSpc>
                <a:spcPct val="115000"/>
              </a:lnSpc>
              <a:buFont typeface="Arial" panose="020B0604020202020204" pitchFamily="34" charset="0"/>
              <a:buChar char="•"/>
            </a:pPr>
            <a:endParaRPr lang="en-KZ">
              <a:solidFill>
                <a:schemeClr val="bg1">
                  <a:alpha val="70000"/>
                </a:schemeClr>
              </a:solidFill>
              <a:latin typeface="Calibri" panose="020F0502020204030204" pitchFamily="34" charset="0"/>
              <a:cs typeface="Calibri" panose="020F0502020204030204" pitchFamily="34" charset="0"/>
            </a:endParaRPr>
          </a:p>
          <a:p>
            <a:pPr marL="342900" indent="-342900" algn="l">
              <a:lnSpc>
                <a:spcPct val="115000"/>
              </a:lnSpc>
              <a:buFont typeface="Arial" panose="020B0604020202020204" pitchFamily="34" charset="0"/>
              <a:buChar char="•"/>
            </a:pPr>
            <a:r>
              <a:rPr lang="en-KZ" sz="1800">
                <a:solidFill>
                  <a:schemeClr val="bg1">
                    <a:alpha val="70000"/>
                  </a:schemeClr>
                </a:solidFill>
                <a:latin typeface="Calibri"/>
                <a:ea typeface="Calibri"/>
                <a:cs typeface="Calibri"/>
              </a:rPr>
              <a:t>Includes </a:t>
            </a:r>
            <a:r>
              <a:rPr lang="en-KZ" sz="1800">
                <a:solidFill>
                  <a:schemeClr val="tx2">
                    <a:alpha val="70000"/>
                  </a:schemeClr>
                </a:solidFill>
                <a:latin typeface="Calibri"/>
                <a:ea typeface="Calibri"/>
                <a:cs typeface="Calibri"/>
              </a:rPr>
              <a:t>20 variables </a:t>
            </a:r>
            <a:r>
              <a:rPr lang="en-KZ" sz="1800">
                <a:solidFill>
                  <a:schemeClr val="bg1">
                    <a:alpha val="70000"/>
                  </a:schemeClr>
                </a:solidFill>
                <a:latin typeface="Calibri"/>
                <a:ea typeface="Calibri"/>
                <a:cs typeface="Calibri"/>
              </a:rPr>
              <a:t>consisted of 4 types:</a:t>
            </a:r>
          </a:p>
          <a:p>
            <a:pPr marL="800100" lvl="1" indent="-342900">
              <a:lnSpc>
                <a:spcPct val="115000"/>
              </a:lnSpc>
              <a:buFont typeface="Arial" panose="020B0604020202020204" pitchFamily="34" charset="0"/>
              <a:buChar char="•"/>
            </a:pPr>
            <a:r>
              <a:rPr lang="en-US">
                <a:solidFill>
                  <a:schemeClr val="bg1">
                    <a:alpha val="70000"/>
                  </a:schemeClr>
                </a:solidFill>
                <a:latin typeface="Calibri"/>
                <a:ea typeface="Calibri"/>
                <a:cs typeface="Calibri"/>
              </a:rPr>
              <a:t>N</a:t>
            </a:r>
            <a:r>
              <a:rPr lang="en-KZ">
                <a:solidFill>
                  <a:schemeClr val="bg1">
                    <a:alpha val="70000"/>
                  </a:schemeClr>
                </a:solidFill>
                <a:latin typeface="Calibri"/>
                <a:ea typeface="Calibri"/>
                <a:cs typeface="Calibri"/>
              </a:rPr>
              <a:t>umerical </a:t>
            </a:r>
            <a:endParaRPr lang="en-KZ">
              <a:solidFill>
                <a:schemeClr val="bg1">
                  <a:alpha val="70000"/>
                </a:schemeClr>
              </a:solidFill>
              <a:latin typeface="Calibri" panose="020F0502020204030204" pitchFamily="34" charset="0"/>
              <a:ea typeface="Calibri"/>
              <a:cs typeface="Calibri" panose="020F0502020204030204" pitchFamily="34" charset="0"/>
            </a:endParaRPr>
          </a:p>
          <a:p>
            <a:pPr marL="800100" lvl="1" indent="-342900">
              <a:lnSpc>
                <a:spcPct val="115000"/>
              </a:lnSpc>
              <a:buFont typeface="Arial" panose="020B0604020202020204" pitchFamily="34" charset="0"/>
              <a:buChar char="•"/>
            </a:pPr>
            <a:r>
              <a:rPr lang="en-KZ">
                <a:solidFill>
                  <a:schemeClr val="bg1">
                    <a:alpha val="70000"/>
                  </a:schemeClr>
                </a:solidFill>
                <a:latin typeface="Calibri"/>
                <a:ea typeface="Calibri"/>
                <a:cs typeface="Calibri"/>
              </a:rPr>
              <a:t>Categorical</a:t>
            </a:r>
          </a:p>
          <a:p>
            <a:pPr marL="800100" lvl="1" indent="-342900">
              <a:lnSpc>
                <a:spcPct val="115000"/>
              </a:lnSpc>
              <a:buFont typeface="Arial" panose="020B0604020202020204" pitchFamily="34" charset="0"/>
              <a:buChar char="•"/>
            </a:pPr>
            <a:r>
              <a:rPr lang="en-KZ">
                <a:solidFill>
                  <a:schemeClr val="bg1">
                    <a:alpha val="70000"/>
                  </a:schemeClr>
                </a:solidFill>
                <a:latin typeface="Calibri"/>
                <a:ea typeface="Calibri"/>
                <a:cs typeface="Calibri"/>
              </a:rPr>
              <a:t>String (Text)</a:t>
            </a:r>
          </a:p>
          <a:p>
            <a:pPr marL="800100" lvl="1" indent="-342900">
              <a:lnSpc>
                <a:spcPct val="115000"/>
              </a:lnSpc>
              <a:buFont typeface="Arial" panose="020B0604020202020204" pitchFamily="34" charset="0"/>
              <a:buChar char="•"/>
            </a:pPr>
            <a:r>
              <a:rPr lang="en-KZ">
                <a:solidFill>
                  <a:schemeClr val="bg1">
                    <a:alpha val="70000"/>
                  </a:schemeClr>
                </a:solidFill>
                <a:latin typeface="Calibri"/>
                <a:ea typeface="Calibri"/>
                <a:cs typeface="Calibri"/>
              </a:rPr>
              <a:t>Date</a:t>
            </a:r>
            <a:endParaRPr lang="en-US">
              <a:solidFill>
                <a:schemeClr val="bg1">
                  <a:alpha val="70000"/>
                </a:schemeClr>
              </a:solidFill>
              <a:latin typeface="Calibri"/>
              <a:ea typeface="Calibri"/>
              <a:cs typeface="Calibri"/>
            </a:endParaRPr>
          </a:p>
        </p:txBody>
      </p:sp>
    </p:spTree>
    <p:extLst>
      <p:ext uri="{BB962C8B-B14F-4D97-AF65-F5344CB8AC3E}">
        <p14:creationId xmlns:p14="http://schemas.microsoft.com/office/powerpoint/2010/main" val="710401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7A9B03B1-A6BB-BE3A-7F7C-A82EDBB67629}"/>
            </a:ext>
          </a:extLst>
        </p:cNvPr>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DFBE39FA-AD1E-C5C1-AF42-16A65705EB02}"/>
              </a:ext>
            </a:extLst>
          </p:cNvPr>
          <p:cNvSpPr>
            <a:spLocks noGrp="1"/>
          </p:cNvSpPr>
          <p:nvPr>
            <p:ph type="ctrTitle"/>
          </p:nvPr>
        </p:nvSpPr>
        <p:spPr>
          <a:xfrm>
            <a:off x="6857999" y="1524000"/>
            <a:ext cx="5607270" cy="2753710"/>
          </a:xfrm>
        </p:spPr>
        <p:txBody>
          <a:bodyPr>
            <a:normAutofit/>
          </a:bodyPr>
          <a:lstStyle/>
          <a:p>
            <a:pPr algn="l"/>
            <a:r>
              <a:rPr lang="en-KZ" sz="4400"/>
              <a:t>Exploratory </a:t>
            </a:r>
            <a:br>
              <a:rPr lang="en-KZ" sz="4400"/>
            </a:br>
            <a:r>
              <a:rPr lang="en-KZ" sz="4400"/>
              <a:t>Data Analysis</a:t>
            </a:r>
          </a:p>
        </p:txBody>
      </p:sp>
      <p:pic>
        <p:nvPicPr>
          <p:cNvPr id="85" name="Picture 84">
            <a:extLst>
              <a:ext uri="{FF2B5EF4-FFF2-40B4-BE49-F238E27FC236}">
                <a16:creationId xmlns:a16="http://schemas.microsoft.com/office/drawing/2014/main" id="{446071B4-1594-5DB1-ABE3-2C5A46063717}"/>
              </a:ext>
            </a:extLst>
          </p:cNvPr>
          <p:cNvPicPr>
            <a:picLocks noChangeAspect="1"/>
          </p:cNvPicPr>
          <p:nvPr/>
        </p:nvPicPr>
        <p:blipFill>
          <a:blip r:embed="rId2"/>
          <a:srcRect t="15845" b="15845"/>
          <a:stretch/>
        </p:blipFill>
        <p:spPr>
          <a:xfrm>
            <a:off x="-8" y="762006"/>
            <a:ext cx="5948805" cy="6095979"/>
          </a:xfrm>
          <a:custGeom>
            <a:avLst/>
            <a:gdLst/>
            <a:ahLst/>
            <a:cxnLst/>
            <a:rect l="l" t="t" r="r" b="b"/>
            <a:pathLst>
              <a:path w="5948805" h="6095979">
                <a:moveTo>
                  <a:pt x="1573832" y="765"/>
                </a:moveTo>
                <a:cubicBezTo>
                  <a:pt x="1940190" y="-10734"/>
                  <a:pt x="2329345" y="109280"/>
                  <a:pt x="2734663" y="238687"/>
                </a:cubicBezTo>
                <a:cubicBezTo>
                  <a:pt x="4118244" y="680647"/>
                  <a:pt x="5296697" y="1302752"/>
                  <a:pt x="5668316" y="3639516"/>
                </a:cubicBezTo>
                <a:cubicBezTo>
                  <a:pt x="5788298" y="4393559"/>
                  <a:pt x="5890546" y="5142244"/>
                  <a:pt x="5937022" y="5865869"/>
                </a:cubicBezTo>
                <a:lnTo>
                  <a:pt x="5948805" y="6095979"/>
                </a:lnTo>
                <a:lnTo>
                  <a:pt x="0" y="6095979"/>
                </a:lnTo>
                <a:lnTo>
                  <a:pt x="0" y="1621672"/>
                </a:lnTo>
                <a:lnTo>
                  <a:pt x="36310" y="1518814"/>
                </a:lnTo>
                <a:cubicBezTo>
                  <a:pt x="109805" y="1321982"/>
                  <a:pt x="192755" y="1133640"/>
                  <a:pt x="287891" y="956872"/>
                </a:cubicBezTo>
                <a:cubicBezTo>
                  <a:pt x="669453" y="247734"/>
                  <a:pt x="1102800" y="15549"/>
                  <a:pt x="1573832" y="765"/>
                </a:cubicBezTo>
                <a:close/>
              </a:path>
            </a:pathLst>
          </a:custGeom>
        </p:spPr>
      </p:pic>
      <p:sp>
        <p:nvSpPr>
          <p:cNvPr id="91" name="Freeform: Shape 90">
            <a:extLst>
              <a:ext uri="{FF2B5EF4-FFF2-40B4-BE49-F238E27FC236}">
                <a16:creationId xmlns:a16="http://schemas.microsoft.com/office/drawing/2014/main" id="{F47DB6CD-8E9E-4643-B3B6-01BD80429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23838" y="538152"/>
            <a:ext cx="6095989" cy="654368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Tree>
    <p:extLst>
      <p:ext uri="{BB962C8B-B14F-4D97-AF65-F5344CB8AC3E}">
        <p14:creationId xmlns:p14="http://schemas.microsoft.com/office/powerpoint/2010/main" val="1871286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FC34BF33-7D85-3160-5195-4D527B817E33}"/>
            </a:ext>
          </a:extLst>
        </p:cNvPr>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79" name="Freeform: Shape 78">
            <a:extLst>
              <a:ext uri="{FF2B5EF4-FFF2-40B4-BE49-F238E27FC236}">
                <a16:creationId xmlns:a16="http://schemas.microsoft.com/office/drawing/2014/main" id="{BFC5A2D8-56E8-47FB-975D-D777AFEA4F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64728" y="3"/>
            <a:ext cx="6927272" cy="5330949"/>
          </a:xfrm>
          <a:custGeom>
            <a:avLst/>
            <a:gdLst>
              <a:gd name="connsiteX0" fmla="*/ 0 w 6927272"/>
              <a:gd name="connsiteY0" fmla="*/ 0 h 5330949"/>
              <a:gd name="connsiteX1" fmla="*/ 6927272 w 6927272"/>
              <a:gd name="connsiteY1" fmla="*/ 0 h 5330949"/>
              <a:gd name="connsiteX2" fmla="*/ 6927272 w 6927272"/>
              <a:gd name="connsiteY2" fmla="*/ 3912793 h 5330949"/>
              <a:gd name="connsiteX3" fmla="*/ 6884989 w 6927272"/>
              <a:gd name="connsiteY3" fmla="*/ 4002742 h 5330949"/>
              <a:gd name="connsiteX4" fmla="*/ 6592028 w 6927272"/>
              <a:gd name="connsiteY4" fmla="*/ 4494163 h 5330949"/>
              <a:gd name="connsiteX5" fmla="*/ 3742808 w 6927272"/>
              <a:gd name="connsiteY5" fmla="*/ 5122218 h 5330949"/>
              <a:gd name="connsiteX6" fmla="*/ 326623 w 6927272"/>
              <a:gd name="connsiteY6" fmla="*/ 2148182 h 5330949"/>
              <a:gd name="connsiteX7" fmla="*/ 13721 w 6927272"/>
              <a:gd name="connsiteY7" fmla="*/ 201231 h 5330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7272" h="5330949">
                <a:moveTo>
                  <a:pt x="0" y="0"/>
                </a:moveTo>
                <a:lnTo>
                  <a:pt x="6927272" y="0"/>
                </a:lnTo>
                <a:lnTo>
                  <a:pt x="6927272" y="3912793"/>
                </a:lnTo>
                <a:lnTo>
                  <a:pt x="6884989" y="4002742"/>
                </a:lnTo>
                <a:cubicBezTo>
                  <a:pt x="6799406" y="4174873"/>
                  <a:pt x="6702812" y="4339578"/>
                  <a:pt x="6592028" y="4494163"/>
                </a:cubicBezTo>
                <a:cubicBezTo>
                  <a:pt x="5802121" y="5596640"/>
                  <a:pt x="4821632" y="5380883"/>
                  <a:pt x="3742808" y="5122218"/>
                </a:cubicBezTo>
                <a:cubicBezTo>
                  <a:pt x="2131653" y="4735722"/>
                  <a:pt x="759367" y="4191689"/>
                  <a:pt x="326623" y="2148182"/>
                </a:cubicBezTo>
                <a:cubicBezTo>
                  <a:pt x="186907" y="1488770"/>
                  <a:pt x="67840" y="834043"/>
                  <a:pt x="13721" y="20123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A9896C11-F8DF-437A-B349-8AFD602D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791199" y="-1219198"/>
            <a:ext cx="5181601" cy="7620000"/>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2D7B93C8-5AEF-D254-CEBB-DA7AA7035B20}"/>
              </a:ext>
            </a:extLst>
          </p:cNvPr>
          <p:cNvSpPr>
            <a:spLocks noGrp="1"/>
          </p:cNvSpPr>
          <p:nvPr>
            <p:ph type="ctrTitle"/>
          </p:nvPr>
        </p:nvSpPr>
        <p:spPr>
          <a:xfrm>
            <a:off x="817499" y="19524"/>
            <a:ext cx="4572000" cy="2286000"/>
          </a:xfrm>
        </p:spPr>
        <p:txBody>
          <a:bodyPr>
            <a:normAutofit/>
          </a:bodyPr>
          <a:lstStyle/>
          <a:p>
            <a:pPr algn="l"/>
            <a:r>
              <a:rPr lang="en-KZ" sz="4400"/>
              <a:t>Descriptive statistics</a:t>
            </a:r>
          </a:p>
        </p:txBody>
      </p:sp>
      <p:pic>
        <p:nvPicPr>
          <p:cNvPr id="8" name="Picture 7" descr="A screenshot of a table&#10;&#10;Description automatically generated">
            <a:extLst>
              <a:ext uri="{FF2B5EF4-FFF2-40B4-BE49-F238E27FC236}">
                <a16:creationId xmlns:a16="http://schemas.microsoft.com/office/drawing/2014/main" id="{C42098CE-190E-9088-1609-578D46D940E0}"/>
              </a:ext>
            </a:extLst>
          </p:cNvPr>
          <p:cNvPicPr>
            <a:picLocks noChangeAspect="1"/>
          </p:cNvPicPr>
          <p:nvPr/>
        </p:nvPicPr>
        <p:blipFill>
          <a:blip r:embed="rId2"/>
          <a:stretch>
            <a:fillRect/>
          </a:stretch>
        </p:blipFill>
        <p:spPr>
          <a:xfrm>
            <a:off x="942270" y="2810336"/>
            <a:ext cx="10570108" cy="2748226"/>
          </a:xfrm>
          <a:prstGeom prst="rect">
            <a:avLst/>
          </a:prstGeom>
        </p:spPr>
      </p:pic>
    </p:spTree>
    <p:extLst>
      <p:ext uri="{BB962C8B-B14F-4D97-AF65-F5344CB8AC3E}">
        <p14:creationId xmlns:p14="http://schemas.microsoft.com/office/powerpoint/2010/main" val="812317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DC015259-6442-FDBB-0BCE-E2875330FD45}"/>
            </a:ext>
          </a:extLst>
        </p:cNvPr>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C9310AA3-E3D7-89A3-0D9A-94E851B0A81D}"/>
              </a:ext>
            </a:extLst>
          </p:cNvPr>
          <p:cNvSpPr>
            <a:spLocks noGrp="1"/>
          </p:cNvSpPr>
          <p:nvPr>
            <p:ph type="ctrTitle"/>
          </p:nvPr>
        </p:nvSpPr>
        <p:spPr>
          <a:xfrm>
            <a:off x="6620629" y="762001"/>
            <a:ext cx="4871155" cy="2191407"/>
          </a:xfrm>
        </p:spPr>
        <p:txBody>
          <a:bodyPr>
            <a:normAutofit/>
          </a:bodyPr>
          <a:lstStyle/>
          <a:p>
            <a:pPr algn="l"/>
            <a:r>
              <a:rPr lang="en-KZ" sz="4400"/>
              <a:t>Feature Coefficient Matrix/heatmap</a:t>
            </a:r>
          </a:p>
        </p:txBody>
      </p:sp>
      <p:pic>
        <p:nvPicPr>
          <p:cNvPr id="5" name="Picture 4">
            <a:extLst>
              <a:ext uri="{FF2B5EF4-FFF2-40B4-BE49-F238E27FC236}">
                <a16:creationId xmlns:a16="http://schemas.microsoft.com/office/drawing/2014/main" id="{32DDD9AB-92EA-4FD8-7905-577951F47842}"/>
              </a:ext>
            </a:extLst>
          </p:cNvPr>
          <p:cNvPicPr>
            <a:picLocks noChangeAspect="1"/>
          </p:cNvPicPr>
          <p:nvPr/>
        </p:nvPicPr>
        <p:blipFill rotWithShape="1">
          <a:blip r:embed="rId2"/>
          <a:srcRect t="3" r="11839" b="114"/>
          <a:stretch/>
        </p:blipFill>
        <p:spPr>
          <a:xfrm>
            <a:off x="2" y="732510"/>
            <a:ext cx="5760421" cy="6118454"/>
          </a:xfrm>
          <a:custGeom>
            <a:avLst/>
            <a:gdLst/>
            <a:ahLst/>
            <a:cxnLst/>
            <a:rect l="l" t="t" r="r" b="b"/>
            <a:pathLst>
              <a:path w="5333999" h="6125491">
                <a:moveTo>
                  <a:pt x="0" y="0"/>
                </a:moveTo>
                <a:lnTo>
                  <a:pt x="201347" y="12133"/>
                </a:lnTo>
                <a:cubicBezTo>
                  <a:pt x="834520" y="59989"/>
                  <a:pt x="1489622" y="165274"/>
                  <a:pt x="2149412" y="288819"/>
                </a:cubicBezTo>
                <a:cubicBezTo>
                  <a:pt x="4194087" y="671477"/>
                  <a:pt x="4738431" y="1884930"/>
                  <a:pt x="5125148" y="3309606"/>
                </a:cubicBezTo>
                <a:cubicBezTo>
                  <a:pt x="5383961" y="4263563"/>
                  <a:pt x="5599841" y="5130569"/>
                  <a:pt x="4496734" y="5829050"/>
                </a:cubicBezTo>
                <a:cubicBezTo>
                  <a:pt x="4342061" y="5927011"/>
                  <a:pt x="4177261" y="6012425"/>
                  <a:pt x="4005032" y="6088102"/>
                </a:cubicBezTo>
                <a:lnTo>
                  <a:pt x="3915032" y="6125491"/>
                </a:lnTo>
                <a:lnTo>
                  <a:pt x="0" y="6125491"/>
                </a:lnTo>
                <a:close/>
              </a:path>
            </a:pathLst>
          </a:custGeom>
        </p:spPr>
      </p:pic>
      <p:sp>
        <p:nvSpPr>
          <p:cNvPr id="85" name="Freeform: Shape 84">
            <a:extLst>
              <a:ext uri="{FF2B5EF4-FFF2-40B4-BE49-F238E27FC236}">
                <a16:creationId xmlns:a16="http://schemas.microsoft.com/office/drawing/2014/main" id="{4EB7CBBE-178B-4DB3-AD92-DED458BAE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2425"/>
            <a:ext cx="5185830" cy="650557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
        <p:nvSpPr>
          <p:cNvPr id="3" name="TextBox 2">
            <a:extLst>
              <a:ext uri="{FF2B5EF4-FFF2-40B4-BE49-F238E27FC236}">
                <a16:creationId xmlns:a16="http://schemas.microsoft.com/office/drawing/2014/main" id="{54D52628-59D8-AA14-6132-3B86C425C92E}"/>
              </a:ext>
            </a:extLst>
          </p:cNvPr>
          <p:cNvSpPr txBox="1"/>
          <p:nvPr/>
        </p:nvSpPr>
        <p:spPr>
          <a:xfrm>
            <a:off x="6620629" y="3715409"/>
            <a:ext cx="4477407" cy="1477328"/>
          </a:xfrm>
          <a:prstGeom prst="rect">
            <a:avLst/>
          </a:prstGeom>
          <a:noFill/>
        </p:spPr>
        <p:txBody>
          <a:bodyPr wrap="square" rtlCol="0">
            <a:spAutoFit/>
          </a:bodyPr>
          <a:lstStyle/>
          <a:p>
            <a:r>
              <a:rPr lang="en-US">
                <a:solidFill>
                  <a:srgbClr val="0D0D0D"/>
                </a:solidFill>
                <a:latin typeface="Calibri" panose="020F0502020204030204" pitchFamily="34" charset="0"/>
                <a:cs typeface="Calibri" panose="020F0502020204030204" pitchFamily="34" charset="0"/>
              </a:rPr>
              <a:t>I</a:t>
            </a:r>
            <a:r>
              <a:rPr lang="en-US">
                <a:solidFill>
                  <a:srgbClr val="0D0D0D"/>
                </a:solidFill>
                <a:effectLst/>
                <a:latin typeface="Calibri" panose="020F0502020204030204" pitchFamily="34" charset="0"/>
                <a:cs typeface="Calibri" panose="020F0502020204030204" pitchFamily="34" charset="0"/>
              </a:rPr>
              <a:t>dentify patterns and relationships between variables. High absolute values of correlation coefficients (close to 1 or -1) indicate strong relationships, while values close to 0 suggest weak or no relationships.</a:t>
            </a:r>
            <a:endParaRPr lang="en-KZ">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76296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DC015259-6442-FDBB-0BCE-E2875330FD45}"/>
            </a:ext>
          </a:extLst>
        </p:cNvPr>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C9310AA3-E3D7-89A3-0D9A-94E851B0A81D}"/>
              </a:ext>
            </a:extLst>
          </p:cNvPr>
          <p:cNvSpPr>
            <a:spLocks noGrp="1"/>
          </p:cNvSpPr>
          <p:nvPr>
            <p:ph type="ctrTitle"/>
          </p:nvPr>
        </p:nvSpPr>
        <p:spPr>
          <a:xfrm>
            <a:off x="6858000" y="1524000"/>
            <a:ext cx="5053914" cy="2286000"/>
          </a:xfrm>
        </p:spPr>
        <p:txBody>
          <a:bodyPr>
            <a:normAutofit/>
          </a:bodyPr>
          <a:lstStyle/>
          <a:p>
            <a:pPr algn="l"/>
            <a:r>
              <a:rPr lang="en-KZ" sz="4400"/>
              <a:t>Distribution of Categorical Rating</a:t>
            </a:r>
          </a:p>
        </p:txBody>
      </p:sp>
      <p:sp>
        <p:nvSpPr>
          <p:cNvPr id="77" name="Freeform: Shape 69">
            <a:extLst>
              <a:ext uri="{FF2B5EF4-FFF2-40B4-BE49-F238E27FC236}">
                <a16:creationId xmlns:a16="http://schemas.microsoft.com/office/drawing/2014/main" id="{9A97FAAB-5E30-4176-BE96-C3DD3FB147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 y="762007"/>
            <a:ext cx="5948806" cy="6095979"/>
          </a:xfrm>
          <a:custGeom>
            <a:avLst/>
            <a:gdLst>
              <a:gd name="connsiteX0" fmla="*/ 1573832 w 5948806"/>
              <a:gd name="connsiteY0" fmla="*/ 765 h 6095979"/>
              <a:gd name="connsiteX1" fmla="*/ 2734663 w 5948806"/>
              <a:gd name="connsiteY1" fmla="*/ 238687 h 6095979"/>
              <a:gd name="connsiteX2" fmla="*/ 5668316 w 5948806"/>
              <a:gd name="connsiteY2" fmla="*/ 3639516 h 6095979"/>
              <a:gd name="connsiteX3" fmla="*/ 5937022 w 5948806"/>
              <a:gd name="connsiteY3" fmla="*/ 5865869 h 6095979"/>
              <a:gd name="connsiteX4" fmla="*/ 5948806 w 5948806"/>
              <a:gd name="connsiteY4" fmla="*/ 6095979 h 6095979"/>
              <a:gd name="connsiteX5" fmla="*/ 0 w 5948806"/>
              <a:gd name="connsiteY5" fmla="*/ 6095979 h 6095979"/>
              <a:gd name="connsiteX6" fmla="*/ 0 w 5948806"/>
              <a:gd name="connsiteY6" fmla="*/ 1621672 h 6095979"/>
              <a:gd name="connsiteX7" fmla="*/ 36310 w 5948806"/>
              <a:gd name="connsiteY7" fmla="*/ 1518814 h 6095979"/>
              <a:gd name="connsiteX8" fmla="*/ 287891 w 5948806"/>
              <a:gd name="connsiteY8" fmla="*/ 956872 h 6095979"/>
              <a:gd name="connsiteX9" fmla="*/ 1573832 w 5948806"/>
              <a:gd name="connsiteY9" fmla="*/ 765 h 609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48806" h="6095979">
                <a:moveTo>
                  <a:pt x="1573832" y="765"/>
                </a:moveTo>
                <a:cubicBezTo>
                  <a:pt x="1940190" y="-10734"/>
                  <a:pt x="2329345" y="109280"/>
                  <a:pt x="2734663" y="238687"/>
                </a:cubicBezTo>
                <a:cubicBezTo>
                  <a:pt x="4118244" y="680647"/>
                  <a:pt x="5296697" y="1302752"/>
                  <a:pt x="5668316" y="3639516"/>
                </a:cubicBezTo>
                <a:cubicBezTo>
                  <a:pt x="5788299" y="4393559"/>
                  <a:pt x="5890546" y="5142244"/>
                  <a:pt x="5937022" y="5865869"/>
                </a:cubicBezTo>
                <a:lnTo>
                  <a:pt x="5948806" y="6095979"/>
                </a:lnTo>
                <a:lnTo>
                  <a:pt x="0" y="6095979"/>
                </a:lnTo>
                <a:lnTo>
                  <a:pt x="0" y="1621672"/>
                </a:lnTo>
                <a:lnTo>
                  <a:pt x="36310" y="1518814"/>
                </a:lnTo>
                <a:cubicBezTo>
                  <a:pt x="109805" y="1321982"/>
                  <a:pt x="192755" y="1133640"/>
                  <a:pt x="287891" y="956872"/>
                </a:cubicBezTo>
                <a:cubicBezTo>
                  <a:pt x="669453" y="247734"/>
                  <a:pt x="1102800" y="15549"/>
                  <a:pt x="1573832" y="76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Shape 71">
            <a:extLst>
              <a:ext uri="{FF2B5EF4-FFF2-40B4-BE49-F238E27FC236}">
                <a16:creationId xmlns:a16="http://schemas.microsoft.com/office/drawing/2014/main" id="{F47DB6CD-8E9E-4643-B3B6-01BD80429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23838" y="538152"/>
            <a:ext cx="6095989" cy="654368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pic>
        <p:nvPicPr>
          <p:cNvPr id="1026" name="Picture 2">
            <a:extLst>
              <a:ext uri="{FF2B5EF4-FFF2-40B4-BE49-F238E27FC236}">
                <a16:creationId xmlns:a16="http://schemas.microsoft.com/office/drawing/2014/main" id="{85A8E957-17A7-7341-1063-7AF2D3FAB9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854" y="1524000"/>
            <a:ext cx="4919226" cy="3847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9339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0EC01168-4B7E-9F4A-EB18-4CD46251A5E2}"/>
            </a:ext>
          </a:extLst>
        </p:cNvPr>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5BB50AAF-99A6-1121-E817-A273BC59B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D2C211DB-042C-4118-68A8-1326DF855BDE}"/>
              </a:ext>
            </a:extLst>
          </p:cNvPr>
          <p:cNvSpPr>
            <a:spLocks noGrp="1"/>
          </p:cNvSpPr>
          <p:nvPr>
            <p:ph type="ctrTitle"/>
          </p:nvPr>
        </p:nvSpPr>
        <p:spPr>
          <a:xfrm>
            <a:off x="761999" y="762000"/>
            <a:ext cx="10473560" cy="906162"/>
          </a:xfrm>
        </p:spPr>
        <p:txBody>
          <a:bodyPr>
            <a:normAutofit fontScale="90000"/>
          </a:bodyPr>
          <a:lstStyle/>
          <a:p>
            <a:pPr algn="l"/>
            <a:r>
              <a:rPr lang="en-KZ" sz="4400"/>
              <a:t>Distributions of num_reviews and ratings across the 78 coffee stores</a:t>
            </a:r>
          </a:p>
        </p:txBody>
      </p:sp>
      <p:sp>
        <p:nvSpPr>
          <p:cNvPr id="59" name="Freeform: Shape 58">
            <a:extLst>
              <a:ext uri="{FF2B5EF4-FFF2-40B4-BE49-F238E27FC236}">
                <a16:creationId xmlns:a16="http://schemas.microsoft.com/office/drawing/2014/main" id="{7FD6EC61-1F0D-D80E-B588-9D3593780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53162" y="-776838"/>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latin typeface="Avenir Next LT Pro" panose="020B0504020202020204" pitchFamily="34" charset="0"/>
            </a:endParaRPr>
          </a:p>
        </p:txBody>
      </p:sp>
      <p:grpSp>
        <p:nvGrpSpPr>
          <p:cNvPr id="61" name="Group 60">
            <a:extLst>
              <a:ext uri="{FF2B5EF4-FFF2-40B4-BE49-F238E27FC236}">
                <a16:creationId xmlns:a16="http://schemas.microsoft.com/office/drawing/2014/main" id="{87898B4F-2E42-51ED-FCC3-3F875762C7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5829359"/>
            <a:ext cx="4333875" cy="1028642"/>
            <a:chOff x="7153921" y="5829359"/>
            <a:chExt cx="5038079" cy="1028642"/>
          </a:xfrm>
        </p:grpSpPr>
        <p:sp>
          <p:nvSpPr>
            <p:cNvPr id="62" name="Freeform: Shape 61">
              <a:extLst>
                <a:ext uri="{FF2B5EF4-FFF2-40B4-BE49-F238E27FC236}">
                  <a16:creationId xmlns:a16="http://schemas.microsoft.com/office/drawing/2014/main" id="{1EF25C2D-C5C9-D09A-F7DC-BF27541119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63906" y="5913098"/>
              <a:ext cx="4228094" cy="944903"/>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63" name="Freeform: Shape 62">
              <a:extLst>
                <a:ext uri="{FF2B5EF4-FFF2-40B4-BE49-F238E27FC236}">
                  <a16:creationId xmlns:a16="http://schemas.microsoft.com/office/drawing/2014/main" id="{94BCAB0D-34F6-192C-5C8C-A9F88F1FE5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53921" y="5829359"/>
              <a:ext cx="5038078" cy="1028642"/>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grpSp>
      <p:pic>
        <p:nvPicPr>
          <p:cNvPr id="4" name="Picture 3">
            <a:extLst>
              <a:ext uri="{FF2B5EF4-FFF2-40B4-BE49-F238E27FC236}">
                <a16:creationId xmlns:a16="http://schemas.microsoft.com/office/drawing/2014/main" id="{5BCE2D3A-7726-F14F-0E70-7A39795DD80A}"/>
              </a:ext>
            </a:extLst>
          </p:cNvPr>
          <p:cNvPicPr>
            <a:picLocks noChangeAspect="1"/>
          </p:cNvPicPr>
          <p:nvPr/>
        </p:nvPicPr>
        <p:blipFill>
          <a:blip r:embed="rId2"/>
          <a:stretch>
            <a:fillRect/>
          </a:stretch>
        </p:blipFill>
        <p:spPr>
          <a:xfrm>
            <a:off x="1314229" y="1901140"/>
            <a:ext cx="9563541" cy="1852157"/>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5BFE199A-242F-9871-A56E-A915F2ADDE5C}"/>
              </a:ext>
            </a:extLst>
          </p:cNvPr>
          <p:cNvPicPr>
            <a:picLocks noChangeAspect="1"/>
          </p:cNvPicPr>
          <p:nvPr/>
        </p:nvPicPr>
        <p:blipFill>
          <a:blip r:embed="rId3"/>
          <a:stretch>
            <a:fillRect/>
          </a:stretch>
        </p:blipFill>
        <p:spPr>
          <a:xfrm>
            <a:off x="1274707" y="4180401"/>
            <a:ext cx="9603064" cy="187094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79105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PebbleVTI">
  <a:themeElements>
    <a:clrScheme name="Blush 3">
      <a:dk1>
        <a:sysClr val="windowText" lastClr="000000"/>
      </a:dk1>
      <a:lt1>
        <a:sysClr val="window" lastClr="FFFFFF"/>
      </a:lt1>
      <a:dk2>
        <a:srgbClr val="B15E4E"/>
      </a:dk2>
      <a:lt2>
        <a:srgbClr val="FFFFFF"/>
      </a:lt2>
      <a:accent1>
        <a:srgbClr val="C5B096"/>
      </a:accent1>
      <a:accent2>
        <a:srgbClr val="ECA855"/>
      </a:accent2>
      <a:accent3>
        <a:srgbClr val="9BBFB0"/>
      </a:accent3>
      <a:accent4>
        <a:srgbClr val="A9AEA7"/>
      </a:accent4>
      <a:accent5>
        <a:srgbClr val="6A787C"/>
      </a:accent5>
      <a:accent6>
        <a:srgbClr val="3B4345"/>
      </a:accent6>
      <a:hlink>
        <a:srgbClr val="ECA855"/>
      </a:hlink>
      <a:folHlink>
        <a:srgbClr val="6A392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985</Words>
  <Application>Microsoft Macintosh PowerPoint</Application>
  <PresentationFormat>Widescreen</PresentationFormat>
  <Paragraphs>82</Paragraphs>
  <Slides>25</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Söhne</vt:lpstr>
      <vt:lpstr>Aptos</vt:lpstr>
      <vt:lpstr>Arial</vt:lpstr>
      <vt:lpstr>Avenir Next LT Pro</vt:lpstr>
      <vt:lpstr>Avenir Next LT Pro Light</vt:lpstr>
      <vt:lpstr>Baskerville</vt:lpstr>
      <vt:lpstr>Calibri</vt:lpstr>
      <vt:lpstr>Sitka Subheading</vt:lpstr>
      <vt:lpstr>PebbleVTI</vt:lpstr>
      <vt:lpstr>PowerPoint Presentation</vt:lpstr>
      <vt:lpstr>Research/analysis goals</vt:lpstr>
      <vt:lpstr>Data Retrieval</vt:lpstr>
      <vt:lpstr>PowerPoint Presentation</vt:lpstr>
      <vt:lpstr>Exploratory  Data Analysis</vt:lpstr>
      <vt:lpstr>Descriptive statistics</vt:lpstr>
      <vt:lpstr>Feature Coefficient Matrix/heatmap</vt:lpstr>
      <vt:lpstr>Distribution of Categorical Rating</vt:lpstr>
      <vt:lpstr>Distributions of num_reviews and ratings across the 78 coffee stores</vt:lpstr>
      <vt:lpstr>Word Cloud</vt:lpstr>
      <vt:lpstr>Analysis Methodology</vt:lpstr>
      <vt:lpstr>Logistic Regression</vt:lpstr>
      <vt:lpstr>Feature Selection through Random Forest</vt:lpstr>
      <vt:lpstr>Polarity score within the range [-1, 1] </vt:lpstr>
      <vt:lpstr>Sentiment Scores For Each Attribute</vt:lpstr>
      <vt:lpstr>Negative words like 'not', "don't", "doesn't", 'never', 'no', 'cannot', "can't", 'lack', 'without'</vt:lpstr>
      <vt:lpstr>PowerPoint Presentation</vt:lpstr>
      <vt:lpstr>Word cloud under topics </vt:lpstr>
      <vt:lpstr>Rank by attributes </vt:lpstr>
      <vt:lpstr>Implication for Stakeholders</vt:lpstr>
      <vt:lpstr>Implications for stakeholders</vt:lpstr>
      <vt:lpstr>Ethical, legal and societal implications</vt:lpstr>
      <vt:lpstr>Ethical, legal and societal implications</vt:lpstr>
      <vt:lpstr>Incoming works</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YELP</dc:title>
  <dc:creator>Nguyen, Tai</dc:creator>
  <cp:lastModifiedBy>Nguyen, Tai</cp:lastModifiedBy>
  <cp:revision>1</cp:revision>
  <cp:lastPrinted>2024-04-05T15:51:20Z</cp:lastPrinted>
  <dcterms:created xsi:type="dcterms:W3CDTF">2024-04-04T13:54:28Z</dcterms:created>
  <dcterms:modified xsi:type="dcterms:W3CDTF">2024-04-05T17:12:02Z</dcterms:modified>
</cp:coreProperties>
</file>